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9" r:id="rId1"/>
  </p:sldMasterIdLst>
  <p:notesMasterIdLst>
    <p:notesMasterId r:id="rId22"/>
  </p:notesMasterIdLst>
  <p:handoutMasterIdLst>
    <p:handoutMasterId r:id="rId23"/>
  </p:handoutMasterIdLst>
  <p:sldIdLst>
    <p:sldId id="266" r:id="rId2"/>
    <p:sldId id="259" r:id="rId3"/>
    <p:sldId id="271" r:id="rId4"/>
    <p:sldId id="275" r:id="rId5"/>
    <p:sldId id="289" r:id="rId6"/>
    <p:sldId id="305" r:id="rId7"/>
    <p:sldId id="294" r:id="rId8"/>
    <p:sldId id="278" r:id="rId9"/>
    <p:sldId id="307" r:id="rId10"/>
    <p:sldId id="300" r:id="rId11"/>
    <p:sldId id="295" r:id="rId12"/>
    <p:sldId id="296" r:id="rId13"/>
    <p:sldId id="297" r:id="rId14"/>
    <p:sldId id="298" r:id="rId15"/>
    <p:sldId id="299" r:id="rId16"/>
    <p:sldId id="280" r:id="rId17"/>
    <p:sldId id="303" r:id="rId18"/>
    <p:sldId id="304" r:id="rId19"/>
    <p:sldId id="306" r:id="rId20"/>
    <p:sldId id="274" r:id="rId21"/>
  </p:sldIdLst>
  <p:sldSz cx="12192000" cy="6858000"/>
  <p:notesSz cx="6858000" cy="9872663"/>
  <p:embeddedFontLst>
    <p:embeddedFont>
      <p:font typeface="Frutiger LT Std 45 Light" panose="020B0402020204020204" pitchFamily="34" charset="0"/>
      <p:regular r:id="rId24"/>
    </p:embeddedFont>
    <p:embeddedFont>
      <p:font typeface="Times" panose="02020603050405020304" pitchFamily="18" charset="0"/>
      <p:regular r:id="rId25"/>
      <p:bold r:id="rId26"/>
      <p:italic r:id="rId27"/>
      <p:boldItalic r:id="rId28"/>
    </p:embeddedFont>
    <p:embeddedFont>
      <p:font typeface="Verdana" panose="020B0604030504040204" pitchFamily="34" charset="0"/>
      <p:regular r:id="rId29"/>
      <p:bold r:id="rId30"/>
      <p:italic r:id="rId31"/>
      <p:boldItalic r:id="rId32"/>
    </p:embeddedFont>
    <p:embeddedFont>
      <p:font typeface="Yu Gothic Medium" panose="020B0500000000000000" pitchFamily="34" charset="-128"/>
      <p:regular r:id="rId33"/>
    </p:embeddedFont>
  </p:embeddedFontLst>
  <p:custDataLst>
    <p:tags r:id="rId34"/>
  </p:custDataLst>
  <p:defaultTextStyle>
    <a:defPPr>
      <a:defRPr lang="de-CH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6" pos="3613" userDrawn="1">
          <p15:clr>
            <a:srgbClr val="A4A3A4"/>
          </p15:clr>
        </p15:guide>
        <p15:guide id="8" orient="horz" pos="2160" userDrawn="1">
          <p15:clr>
            <a:srgbClr val="A4A3A4"/>
          </p15:clr>
        </p15:guide>
        <p15:guide id="9" orient="horz" pos="3997" userDrawn="1">
          <p15:clr>
            <a:srgbClr val="A4A3A4"/>
          </p15:clr>
        </p15:guide>
        <p15:guide id="10" pos="574" userDrawn="1">
          <p15:clr>
            <a:srgbClr val="A4A3A4"/>
          </p15:clr>
        </p15:guide>
        <p15:guide id="11" pos="1209" userDrawn="1">
          <p15:clr>
            <a:srgbClr val="A4A3A4"/>
          </p15:clr>
        </p15:guide>
        <p15:guide id="12" pos="211" userDrawn="1">
          <p15:clr>
            <a:srgbClr val="A4A3A4"/>
          </p15:clr>
        </p15:guide>
        <p15:guide id="13" pos="892" userDrawn="1">
          <p15:clr>
            <a:srgbClr val="A4A3A4"/>
          </p15:clr>
        </p15:guide>
        <p15:guide id="14" pos="5654" userDrawn="1">
          <p15:clr>
            <a:srgbClr val="A4A3A4"/>
          </p15:clr>
        </p15:guide>
        <p15:guide id="15" pos="5790" userDrawn="1">
          <p15:clr>
            <a:srgbClr val="A4A3A4"/>
          </p15:clr>
        </p15:guide>
        <p15:guide id="16" orient="horz" pos="3362" userDrawn="1">
          <p15:clr>
            <a:srgbClr val="A4A3A4"/>
          </p15:clr>
        </p15:guide>
        <p15:guide id="17" orient="horz" pos="1344" userDrawn="1">
          <p15:clr>
            <a:srgbClr val="A4A3A4"/>
          </p15:clr>
        </p15:guide>
        <p15:guide id="18" orient="horz" pos="3974" userDrawn="1">
          <p15:clr>
            <a:srgbClr val="A4A3A4"/>
          </p15:clr>
        </p15:guide>
        <p15:guide id="19" pos="588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ekr2" initials="sekr2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829AE6"/>
    <a:srgbClr val="8EA5E4"/>
    <a:srgbClr val="C9312D"/>
    <a:srgbClr val="FFFFFF"/>
    <a:srgbClr val="D23E3A"/>
    <a:srgbClr val="B22A28"/>
    <a:srgbClr val="8A0000"/>
    <a:srgbClr val="BE0202"/>
    <a:srgbClr val="EEE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88039" autoAdjust="0"/>
  </p:normalViewPr>
  <p:slideViewPr>
    <p:cSldViewPr snapToGrid="0" showGuides="1">
      <p:cViewPr varScale="1">
        <p:scale>
          <a:sx n="53" d="100"/>
          <a:sy n="53" d="100"/>
        </p:scale>
        <p:origin x="60" y="220"/>
      </p:cViewPr>
      <p:guideLst>
        <p:guide pos="3613"/>
        <p:guide orient="horz" pos="2160"/>
        <p:guide orient="horz" pos="3997"/>
        <p:guide pos="574"/>
        <p:guide pos="1209"/>
        <p:guide pos="211"/>
        <p:guide pos="892"/>
        <p:guide pos="5654"/>
        <p:guide pos="5790"/>
        <p:guide orient="horz" pos="3362"/>
        <p:guide orient="horz" pos="1344"/>
        <p:guide orient="horz" pos="3974"/>
        <p:guide pos="58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2" d="100"/>
          <a:sy n="82" d="100"/>
        </p:scale>
        <p:origin x="-3180" y="-96"/>
      </p:cViewPr>
      <p:guideLst>
        <p:guide orient="horz" pos="311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837716139655243"/>
          <c:y val="0.12939768556265197"/>
          <c:w val="0.78450580555868765"/>
          <c:h val="0.6868622260292788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Value of Conservation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Tabelle1!$A$2:$A$3</c:f>
              <c:strCache>
                <c:ptCount val="2"/>
                <c:pt idx="0">
                  <c:v>Local Plants
7.36</c:v>
                </c:pt>
                <c:pt idx="1">
                  <c:v>ARA Oberengadin
6.13</c:v>
                </c:pt>
              </c:strCache>
            </c:strRef>
          </c:cat>
          <c:val>
            <c:numRef>
              <c:f>Tabelle1!$B$2:$B$3</c:f>
              <c:numCache>
                <c:formatCode>General</c:formatCode>
                <c:ptCount val="2"/>
                <c:pt idx="0">
                  <c:v>3.92</c:v>
                </c:pt>
                <c:pt idx="1">
                  <c:v>3.07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BD9-4401-B69F-491AF649B187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Operation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Tabelle1!$A$2:$A$3</c:f>
              <c:strCache>
                <c:ptCount val="2"/>
                <c:pt idx="0">
                  <c:v>Local Plants
7.36</c:v>
                </c:pt>
                <c:pt idx="1">
                  <c:v>ARA Oberengadin
6.13</c:v>
                </c:pt>
              </c:strCache>
            </c:strRef>
          </c:cat>
          <c:val>
            <c:numRef>
              <c:f>Tabelle1!$C$2:$C$3</c:f>
              <c:numCache>
                <c:formatCode>General</c:formatCode>
                <c:ptCount val="2"/>
                <c:pt idx="0">
                  <c:v>2.63</c:v>
                </c:pt>
                <c:pt idx="1">
                  <c:v>1.94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BD9-4401-B69F-491AF649B187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Interest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Tabelle1!$A$2:$A$3</c:f>
              <c:strCache>
                <c:ptCount val="2"/>
                <c:pt idx="0">
                  <c:v>Local Plants
7.36</c:v>
                </c:pt>
                <c:pt idx="1">
                  <c:v>ARA Oberengadin
6.13</c:v>
                </c:pt>
              </c:strCache>
            </c:strRef>
          </c:cat>
          <c:val>
            <c:numRef>
              <c:f>Tabelle1!$D$2:$D$3</c:f>
              <c:numCache>
                <c:formatCode>General</c:formatCode>
                <c:ptCount val="2"/>
                <c:pt idx="0">
                  <c:v>0.81</c:v>
                </c:pt>
                <c:pt idx="1">
                  <c:v>1.1200000000000001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BD9-4401-B69F-491AF649B1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79307656"/>
        <c:axId val="579308968"/>
      </c:barChart>
      <c:catAx>
        <c:axId val="579307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79308968"/>
        <c:crosses val="autoZero"/>
        <c:auto val="1"/>
        <c:lblAlgn val="ctr"/>
        <c:lblOffset val="100"/>
        <c:noMultiLvlLbl val="0"/>
      </c:catAx>
      <c:valAx>
        <c:axId val="579308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CH" sz="1800" dirty="0" err="1"/>
                  <a:t>Anuuel</a:t>
                </a:r>
                <a:r>
                  <a:rPr lang="de-CH" sz="1800" dirty="0"/>
                  <a:t> </a:t>
                </a:r>
                <a:r>
                  <a:rPr lang="de-CH" sz="1800" dirty="0" err="1"/>
                  <a:t>Cost</a:t>
                </a:r>
                <a:r>
                  <a:rPr lang="de-CH" sz="1800" dirty="0"/>
                  <a:t> </a:t>
                </a:r>
                <a:r>
                  <a:rPr lang="de-CH" sz="1800" dirty="0" err="1"/>
                  <a:t>Mio</a:t>
                </a:r>
                <a:r>
                  <a:rPr lang="de-CH" sz="1800" dirty="0"/>
                  <a:t> CHF</a:t>
                </a:r>
              </a:p>
            </c:rich>
          </c:tx>
          <c:layout>
            <c:manualLayout>
              <c:xMode val="edge"/>
              <c:yMode val="edge"/>
              <c:x val="1.1026566921016941E-2"/>
              <c:y val="0.2522258501522878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5793076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71801" cy="493633"/>
          </a:xfrm>
          <a:prstGeom prst="rect">
            <a:avLst/>
          </a:prstGeom>
        </p:spPr>
        <p:txBody>
          <a:bodyPr vert="horz" lIns="90990" tIns="45495" rIns="90990" bIns="45495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2" y="2"/>
            <a:ext cx="2971801" cy="493633"/>
          </a:xfrm>
          <a:prstGeom prst="rect">
            <a:avLst/>
          </a:prstGeom>
        </p:spPr>
        <p:txBody>
          <a:bodyPr vert="horz" lIns="90990" tIns="45495" rIns="90990" bIns="45495" rtlCol="0"/>
          <a:lstStyle>
            <a:lvl1pPr algn="r">
              <a:defRPr sz="1200"/>
            </a:lvl1pPr>
          </a:lstStyle>
          <a:p>
            <a:fld id="{9A6022DB-B3C5-4E8E-B071-D28CAC12A3E3}" type="datetimeFigureOut">
              <a:rPr lang="de-CH" smtClean="0"/>
              <a:t>13.05.2019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377318"/>
            <a:ext cx="2971801" cy="493633"/>
          </a:xfrm>
          <a:prstGeom prst="rect">
            <a:avLst/>
          </a:prstGeom>
        </p:spPr>
        <p:txBody>
          <a:bodyPr vert="horz" lIns="90990" tIns="45495" rIns="90990" bIns="45495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2" y="9377318"/>
            <a:ext cx="2971801" cy="493633"/>
          </a:xfrm>
          <a:prstGeom prst="rect">
            <a:avLst/>
          </a:prstGeom>
        </p:spPr>
        <p:txBody>
          <a:bodyPr vert="horz" lIns="90990" tIns="45495" rIns="90990" bIns="45495" rtlCol="0" anchor="b"/>
          <a:lstStyle>
            <a:lvl1pPr algn="r">
              <a:defRPr sz="1200"/>
            </a:lvl1pPr>
          </a:lstStyle>
          <a:p>
            <a:fld id="{F005C688-6F8F-4DF6-9FB8-F6B898F0E36E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894371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2971801" cy="493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90" tIns="45495" rIns="90990" bIns="45495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2" y="2"/>
            <a:ext cx="2971801" cy="493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90" tIns="45495" rIns="90990" bIns="4549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6525" y="739775"/>
            <a:ext cx="6584950" cy="37036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1" y="4689515"/>
            <a:ext cx="5486400" cy="4442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90" tIns="45495" rIns="90990" bIns="4549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noProof="0"/>
              <a:t>Textmasterformate durch Klicken bearbeiten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7318"/>
            <a:ext cx="2971801" cy="493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90" tIns="45495" rIns="90990" bIns="45495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2" y="9377318"/>
            <a:ext cx="2971801" cy="493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90" tIns="45495" rIns="90990" bIns="45495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D67E0E7F-BDA4-4599-AF52-66203349F29C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522710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6525" y="739775"/>
            <a:ext cx="6584950" cy="37036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err="1"/>
              <a:t>Protect</a:t>
            </a:r>
            <a:r>
              <a:rPr lang="de-CH" dirty="0"/>
              <a:t> Residual </a:t>
            </a:r>
            <a:r>
              <a:rPr lang="de-CH" dirty="0" err="1"/>
              <a:t>flow</a:t>
            </a:r>
            <a:r>
              <a:rPr lang="de-CH" dirty="0"/>
              <a:t> </a:t>
            </a:r>
            <a:r>
              <a:rPr lang="de-CH" dirty="0" err="1"/>
              <a:t>reach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7E0E7F-BDA4-4599-AF52-66203349F29C}" type="slidenum">
              <a:rPr lang="de-CH" smtClean="0"/>
              <a:pPr>
                <a:defRPr/>
              </a:pPr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731884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CH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Modell ermöglicht widerspruchsfreie Ausführungsunterlagen (z.B. Schnitte und Grundrisse)</a:t>
            </a:r>
          </a:p>
          <a:p>
            <a:pPr lvl="0"/>
            <a:r>
              <a:rPr lang="de-CH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Ausführungsunterlagen können nach </a:t>
            </a:r>
            <a:r>
              <a:rPr lang="de-CH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Bedüfnissen</a:t>
            </a:r>
            <a:r>
              <a:rPr lang="de-CH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erstellt werden (Modellauszüge, 3D Elemente, konventionelle Planunterlagen, Listen, etc.)</a:t>
            </a:r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7E0E7F-BDA4-4599-AF52-66203349F29C}" type="slidenum">
              <a:rPr lang="de-CH" smtClean="0"/>
              <a:pPr>
                <a:defRPr/>
              </a:pPr>
              <a:t>13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068704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BIM – Virtual Reality</a:t>
            </a:r>
          </a:p>
          <a:p>
            <a:pPr lvl="0"/>
            <a:r>
              <a:rPr lang="de-CH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3D Modell: Begehung mit Brille</a:t>
            </a:r>
          </a:p>
          <a:p>
            <a:pPr lvl="0"/>
            <a:r>
              <a:rPr lang="de-CH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Visualisierung der Koordination, Maschinenaufstellung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What you see is what you get</a:t>
            </a:r>
            <a:endParaRPr lang="de-CH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lvl="0"/>
            <a:r>
              <a:rPr lang="de-CH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Planungsmittel an Planersitzungen</a:t>
            </a:r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7E0E7F-BDA4-4599-AF52-66203349F29C}" type="slidenum">
              <a:rPr lang="de-CH" smtClean="0"/>
              <a:pPr>
                <a:defRPr/>
              </a:pPr>
              <a:t>14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334463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BIM – Data Collection</a:t>
            </a:r>
          </a:p>
          <a:p>
            <a:pPr lvl="0"/>
            <a:r>
              <a:rPr lang="de-CH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Online Plattform zur Erfassung der technischen Daten</a:t>
            </a:r>
          </a:p>
          <a:p>
            <a:pPr lvl="0"/>
            <a:r>
              <a:rPr lang="de-CH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Lieferanten tragen technische Daten ein und legen Dokumente der Dokumentation ab</a:t>
            </a:r>
          </a:p>
          <a:p>
            <a:pPr lvl="0"/>
            <a:r>
              <a:rPr lang="de-CH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Daten unterliegen einem QS Prozess mit Freigabe durch den Planer</a:t>
            </a:r>
          </a:p>
          <a:p>
            <a:pPr lvl="0"/>
            <a:r>
              <a:rPr lang="de-CH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Für die weitere Bearbeitung können entsprechende Listen generiert werden</a:t>
            </a:r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7E0E7F-BDA4-4599-AF52-66203349F29C}" type="slidenum">
              <a:rPr lang="de-CH" smtClean="0"/>
              <a:pPr>
                <a:defRPr/>
              </a:pPr>
              <a:t>15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207386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6525" y="739775"/>
            <a:ext cx="6584950" cy="37036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Solar </a:t>
            </a:r>
            <a:r>
              <a:rPr lang="de-CH" dirty="0" err="1"/>
              <a:t>panels</a:t>
            </a:r>
            <a:r>
              <a:rPr lang="de-CH" dirty="0"/>
              <a:t> on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roof</a:t>
            </a:r>
            <a:r>
              <a:rPr lang="de-CH" dirty="0"/>
              <a:t> not </a:t>
            </a:r>
            <a:r>
              <a:rPr lang="de-CH" dirty="0" err="1"/>
              <a:t>accauted</a:t>
            </a:r>
            <a:r>
              <a:rPr lang="de-CH" dirty="0"/>
              <a:t> </a:t>
            </a:r>
            <a:r>
              <a:rPr lang="de-CH" dirty="0" err="1"/>
              <a:t>because</a:t>
            </a:r>
            <a:r>
              <a:rPr lang="de-CH" dirty="0"/>
              <a:t> </a:t>
            </a:r>
            <a:r>
              <a:rPr lang="de-CH" dirty="0" err="1"/>
              <a:t>they</a:t>
            </a:r>
            <a:r>
              <a:rPr lang="de-CH" dirty="0"/>
              <a:t> </a:t>
            </a:r>
            <a:r>
              <a:rPr lang="de-CH" dirty="0" err="1"/>
              <a:t>are</a:t>
            </a:r>
            <a:r>
              <a:rPr lang="de-CH" dirty="0"/>
              <a:t> </a:t>
            </a:r>
            <a:r>
              <a:rPr lang="de-CH" dirty="0" err="1"/>
              <a:t>built</a:t>
            </a:r>
            <a:r>
              <a:rPr lang="de-CH" dirty="0"/>
              <a:t> </a:t>
            </a:r>
            <a:r>
              <a:rPr lang="de-CH" dirty="0" err="1"/>
              <a:t>by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local</a:t>
            </a:r>
            <a:r>
              <a:rPr lang="de-CH" dirty="0"/>
              <a:t> </a:t>
            </a:r>
            <a:r>
              <a:rPr lang="de-CH" dirty="0" err="1"/>
              <a:t>provider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electricity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7E0E7F-BDA4-4599-AF52-66203349F29C}" type="slidenum">
              <a:rPr lang="de-CH" smtClean="0"/>
              <a:pPr>
                <a:defRPr/>
              </a:pPr>
              <a:t>16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510088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de-CH" dirty="0"/>
              <a:t>Long –Term </a:t>
            </a:r>
            <a:r>
              <a:rPr lang="de-CH" dirty="0" err="1"/>
              <a:t>Maintanance</a:t>
            </a:r>
            <a:r>
              <a:rPr lang="de-CH" dirty="0"/>
              <a:t> </a:t>
            </a:r>
            <a:r>
              <a:rPr lang="de-CH" dirty="0" err="1"/>
              <a:t>Cost</a:t>
            </a:r>
            <a:r>
              <a:rPr lang="de-CH" dirty="0"/>
              <a:t> - Long-term </a:t>
            </a:r>
            <a:r>
              <a:rPr lang="de-CH" dirty="0" err="1"/>
              <a:t>Conservation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Value</a:t>
            </a:r>
          </a:p>
          <a:p>
            <a:pPr algn="l"/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7E0E7F-BDA4-4599-AF52-66203349F29C}" type="slidenum">
              <a:rPr lang="de-CH" smtClean="0"/>
              <a:pPr>
                <a:defRPr/>
              </a:pPr>
              <a:t>17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87397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6525" y="739775"/>
            <a:ext cx="6584950" cy="37036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1960	</a:t>
            </a:r>
            <a:r>
              <a:rPr lang="de-CH" dirty="0" err="1"/>
              <a:t>No</a:t>
            </a:r>
            <a:r>
              <a:rPr lang="de-CH" dirty="0"/>
              <a:t> </a:t>
            </a:r>
            <a:r>
              <a:rPr lang="de-CH" dirty="0" err="1"/>
              <a:t>treatment</a:t>
            </a:r>
            <a:endParaRPr lang="de-CH" dirty="0"/>
          </a:p>
          <a:p>
            <a:r>
              <a:rPr lang="de-CH" dirty="0"/>
              <a:t>1970	</a:t>
            </a:r>
            <a:r>
              <a:rPr lang="de-CH" dirty="0" err="1"/>
              <a:t>Local</a:t>
            </a:r>
            <a:r>
              <a:rPr lang="de-CH" dirty="0"/>
              <a:t> Plants – 5 plants</a:t>
            </a:r>
          </a:p>
          <a:p>
            <a:r>
              <a:rPr lang="de-CH" dirty="0"/>
              <a:t>2001	First </a:t>
            </a:r>
            <a:r>
              <a:rPr lang="de-CH" dirty="0" err="1"/>
              <a:t>Ideas</a:t>
            </a:r>
            <a:endParaRPr lang="de-CH" dirty="0"/>
          </a:p>
          <a:p>
            <a:r>
              <a:rPr lang="de-CH" dirty="0"/>
              <a:t>2005	Construction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sewer</a:t>
            </a:r>
            <a:endParaRPr lang="de-CH" dirty="0"/>
          </a:p>
          <a:p>
            <a:r>
              <a:rPr lang="de-CH" dirty="0"/>
              <a:t>2011	</a:t>
            </a:r>
            <a:r>
              <a:rPr lang="de-CH" dirty="0" err="1"/>
              <a:t>Founding</a:t>
            </a:r>
            <a:r>
              <a:rPr lang="de-CH" dirty="0"/>
              <a:t> </a:t>
            </a:r>
            <a:r>
              <a:rPr lang="de-CH" dirty="0" err="1"/>
              <a:t>new</a:t>
            </a:r>
            <a:r>
              <a:rPr lang="de-CH" dirty="0"/>
              <a:t> </a:t>
            </a:r>
            <a:r>
              <a:rPr lang="de-CH" dirty="0" err="1"/>
              <a:t>association</a:t>
            </a:r>
            <a:endParaRPr lang="de-CH" dirty="0"/>
          </a:p>
          <a:p>
            <a:r>
              <a:rPr lang="de-CH" dirty="0"/>
              <a:t>2021 	Regional Plants – 2 plants</a:t>
            </a:r>
          </a:p>
          <a:p>
            <a:pPr marL="0" indent="0">
              <a:buNone/>
            </a:pPr>
            <a:r>
              <a:rPr lang="de-CH" dirty="0" err="1"/>
              <a:t>Result</a:t>
            </a:r>
            <a:r>
              <a:rPr lang="de-CH" dirty="0"/>
              <a:t>:</a:t>
            </a:r>
          </a:p>
          <a:p>
            <a:r>
              <a:rPr lang="de-CH" dirty="0" err="1"/>
              <a:t>Discharge</a:t>
            </a:r>
            <a:r>
              <a:rPr lang="de-CH" dirty="0"/>
              <a:t> </a:t>
            </a:r>
            <a:r>
              <a:rPr lang="de-CH" dirty="0" err="1"/>
              <a:t>wastewater</a:t>
            </a:r>
            <a:r>
              <a:rPr lang="de-CH" dirty="0"/>
              <a:t> in </a:t>
            </a:r>
            <a:r>
              <a:rPr lang="de-CH" dirty="0" err="1"/>
              <a:t>inflow</a:t>
            </a:r>
            <a:r>
              <a:rPr lang="de-CH" dirty="0"/>
              <a:t> </a:t>
            </a:r>
            <a:r>
              <a:rPr lang="de-CH" dirty="0" err="1"/>
              <a:t>channel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Engandiner </a:t>
            </a:r>
            <a:r>
              <a:rPr lang="de-CH" dirty="0" err="1"/>
              <a:t>Hydro</a:t>
            </a:r>
            <a:r>
              <a:rPr lang="de-CH" dirty="0"/>
              <a:t> </a:t>
            </a:r>
            <a:r>
              <a:rPr lang="de-CH" dirty="0" err="1"/>
              <a:t>energy</a:t>
            </a:r>
            <a:r>
              <a:rPr lang="de-CH" dirty="0"/>
              <a:t> plant </a:t>
            </a:r>
            <a:r>
              <a:rPr lang="de-CH" dirty="0" err="1"/>
              <a:t>system</a:t>
            </a:r>
            <a:endParaRPr lang="de-CH" dirty="0"/>
          </a:p>
          <a:p>
            <a:r>
              <a:rPr lang="de-CH" dirty="0" err="1"/>
              <a:t>No</a:t>
            </a:r>
            <a:r>
              <a:rPr lang="de-CH" dirty="0"/>
              <a:t> </a:t>
            </a:r>
            <a:r>
              <a:rPr lang="de-CH" dirty="0" err="1"/>
              <a:t>discharge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wastewater</a:t>
            </a:r>
            <a:r>
              <a:rPr lang="de-CH" dirty="0"/>
              <a:t> in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river</a:t>
            </a:r>
            <a:r>
              <a:rPr lang="de-CH" dirty="0"/>
              <a:t> «Inn» </a:t>
            </a:r>
            <a:r>
              <a:rPr lang="de-CH" dirty="0" err="1"/>
              <a:t>from</a:t>
            </a:r>
            <a:r>
              <a:rPr lang="de-CH" dirty="0"/>
              <a:t> St. Moritz </a:t>
            </a:r>
            <a:r>
              <a:rPr lang="de-CH" dirty="0" err="1"/>
              <a:t>to</a:t>
            </a:r>
            <a:r>
              <a:rPr lang="de-CH" dirty="0"/>
              <a:t> Zernez – </a:t>
            </a:r>
            <a:r>
              <a:rPr lang="de-CH" dirty="0" err="1"/>
              <a:t>over</a:t>
            </a:r>
            <a:r>
              <a:rPr lang="de-CH" dirty="0"/>
              <a:t> at </a:t>
            </a:r>
            <a:r>
              <a:rPr lang="de-CH" dirty="0" err="1"/>
              <a:t>distance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approximately</a:t>
            </a:r>
            <a:r>
              <a:rPr lang="de-CH" dirty="0"/>
              <a:t> 35 km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7E0E7F-BDA4-4599-AF52-66203349F29C}" type="slidenum">
              <a:rPr lang="de-CH" smtClean="0"/>
              <a:pPr>
                <a:defRPr/>
              </a:pPr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56501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6525" y="739775"/>
            <a:ext cx="6584950" cy="37036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de-CH" dirty="0" err="1"/>
              <a:t>highly</a:t>
            </a:r>
            <a:r>
              <a:rPr lang="de-CH" dirty="0"/>
              <a:t> variable </a:t>
            </a:r>
            <a:r>
              <a:rPr lang="de-CH" dirty="0" err="1"/>
              <a:t>inflow</a:t>
            </a:r>
            <a:r>
              <a:rPr lang="de-CH" dirty="0"/>
              <a:t> </a:t>
            </a:r>
            <a:r>
              <a:rPr lang="de-CH" dirty="0" err="1"/>
              <a:t>loads</a:t>
            </a:r>
            <a:r>
              <a:rPr lang="de-CH" dirty="0"/>
              <a:t> in a </a:t>
            </a:r>
            <a:r>
              <a:rPr lang="de-CH" dirty="0" err="1"/>
              <a:t>short</a:t>
            </a:r>
            <a:r>
              <a:rPr lang="de-CH" dirty="0"/>
              <a:t> time – </a:t>
            </a:r>
            <a:r>
              <a:rPr lang="de-CH" dirty="0" err="1"/>
              <a:t>for</a:t>
            </a:r>
            <a:r>
              <a:rPr lang="de-CH" dirty="0"/>
              <a:t> </a:t>
            </a:r>
            <a:r>
              <a:rPr lang="de-CH" dirty="0" err="1"/>
              <a:t>example</a:t>
            </a:r>
            <a:r>
              <a:rPr lang="de-CH" dirty="0"/>
              <a:t> in Dezember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load</a:t>
            </a:r>
            <a:r>
              <a:rPr lang="de-CH" dirty="0"/>
              <a:t> </a:t>
            </a:r>
            <a:r>
              <a:rPr lang="de-CH" dirty="0" err="1"/>
              <a:t>risies</a:t>
            </a:r>
            <a:r>
              <a:rPr lang="de-CH" dirty="0"/>
              <a:t> </a:t>
            </a:r>
            <a:r>
              <a:rPr lang="de-CH" dirty="0" err="1"/>
              <a:t>from</a:t>
            </a:r>
            <a:r>
              <a:rPr lang="de-CH" dirty="0"/>
              <a:t> 25’000 PE </a:t>
            </a:r>
            <a:r>
              <a:rPr lang="de-CH" dirty="0" err="1"/>
              <a:t>to</a:t>
            </a:r>
            <a:r>
              <a:rPr lang="de-CH" dirty="0"/>
              <a:t> 140’000 PE</a:t>
            </a:r>
          </a:p>
          <a:p>
            <a:pPr lvl="1"/>
            <a:r>
              <a:rPr lang="de-CH" dirty="0" err="1"/>
              <a:t>Plantsize</a:t>
            </a:r>
            <a:r>
              <a:rPr lang="de-CH" dirty="0"/>
              <a:t> not </a:t>
            </a:r>
            <a:r>
              <a:rPr lang="de-CH" dirty="0" err="1"/>
              <a:t>dimensioned</a:t>
            </a:r>
            <a:r>
              <a:rPr lang="de-CH" dirty="0"/>
              <a:t> on </a:t>
            </a:r>
            <a:r>
              <a:rPr lang="de-CH" dirty="0" err="1"/>
              <a:t>the</a:t>
            </a:r>
            <a:r>
              <a:rPr lang="de-CH" dirty="0"/>
              <a:t> top </a:t>
            </a:r>
            <a:r>
              <a:rPr lang="de-CH" dirty="0" err="1"/>
              <a:t>peak</a:t>
            </a:r>
            <a:r>
              <a:rPr lang="de-CH" dirty="0"/>
              <a:t> </a:t>
            </a:r>
            <a:r>
              <a:rPr lang="de-CH" dirty="0" err="1"/>
              <a:t>between</a:t>
            </a:r>
            <a:r>
              <a:rPr lang="de-CH" dirty="0"/>
              <a:t> </a:t>
            </a:r>
            <a:r>
              <a:rPr lang="de-CH" dirty="0" err="1"/>
              <a:t>christmas</a:t>
            </a:r>
            <a:r>
              <a:rPr lang="de-CH" dirty="0"/>
              <a:t> und </a:t>
            </a:r>
            <a:r>
              <a:rPr lang="de-CH" dirty="0" err="1"/>
              <a:t>new</a:t>
            </a:r>
            <a:r>
              <a:rPr lang="de-CH" dirty="0"/>
              <a:t> </a:t>
            </a:r>
            <a:r>
              <a:rPr lang="de-CH" dirty="0" err="1"/>
              <a:t>year</a:t>
            </a:r>
            <a:r>
              <a:rPr lang="de-CH" dirty="0"/>
              <a:t>–  </a:t>
            </a:r>
            <a:r>
              <a:rPr lang="de-CH" dirty="0" err="1"/>
              <a:t>chosen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average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winter</a:t>
            </a:r>
            <a:r>
              <a:rPr lang="de-CH" dirty="0"/>
              <a:t> </a:t>
            </a:r>
            <a:r>
              <a:rPr lang="de-CH" dirty="0" err="1"/>
              <a:t>main</a:t>
            </a:r>
            <a:r>
              <a:rPr lang="de-CH" dirty="0"/>
              <a:t> </a:t>
            </a:r>
            <a:r>
              <a:rPr lang="de-CH" dirty="0" err="1"/>
              <a:t>saison</a:t>
            </a:r>
            <a:endParaRPr lang="de-CH" dirty="0"/>
          </a:p>
          <a:p>
            <a:pPr lvl="1"/>
            <a:r>
              <a:rPr lang="de-CH" dirty="0"/>
              <a:t>Variation </a:t>
            </a:r>
            <a:r>
              <a:rPr lang="de-CH" dirty="0" err="1"/>
              <a:t>over</a:t>
            </a:r>
            <a:r>
              <a:rPr lang="de-CH" dirty="0"/>
              <a:t> time – </a:t>
            </a:r>
            <a:r>
              <a:rPr lang="de-CH" dirty="0" err="1"/>
              <a:t>ammonium</a:t>
            </a:r>
            <a:r>
              <a:rPr lang="de-CH" dirty="0"/>
              <a:t> </a:t>
            </a:r>
            <a:r>
              <a:rPr lang="de-CH" dirty="0" err="1"/>
              <a:t>load</a:t>
            </a:r>
            <a:r>
              <a:rPr lang="de-CH" dirty="0"/>
              <a:t> and </a:t>
            </a:r>
            <a:r>
              <a:rPr lang="de-CH" dirty="0" err="1"/>
              <a:t>water</a:t>
            </a:r>
            <a:r>
              <a:rPr lang="de-CH" dirty="0"/>
              <a:t> </a:t>
            </a:r>
            <a:r>
              <a:rPr lang="de-CH" dirty="0" err="1"/>
              <a:t>amount</a:t>
            </a:r>
            <a:r>
              <a:rPr lang="de-CH" dirty="0"/>
              <a:t> </a:t>
            </a:r>
            <a:r>
              <a:rPr lang="de-CH" dirty="0" err="1"/>
              <a:t>differ</a:t>
            </a:r>
            <a:r>
              <a:rPr lang="de-CH" dirty="0"/>
              <a:t> </a:t>
            </a:r>
            <a:r>
              <a:rPr lang="de-CH" dirty="0" err="1"/>
              <a:t>highly</a:t>
            </a:r>
            <a:r>
              <a:rPr lang="de-CH" dirty="0"/>
              <a:t> </a:t>
            </a:r>
            <a:r>
              <a:rPr lang="de-CH" dirty="0" err="1"/>
              <a:t>depending</a:t>
            </a:r>
            <a:r>
              <a:rPr lang="de-CH" dirty="0"/>
              <a:t> on </a:t>
            </a:r>
            <a:r>
              <a:rPr lang="de-CH" dirty="0" err="1"/>
              <a:t>season</a:t>
            </a:r>
            <a:endParaRPr lang="de-CH" dirty="0"/>
          </a:p>
          <a:p>
            <a:pPr lvl="1"/>
            <a:r>
              <a:rPr lang="de-CH" dirty="0" err="1"/>
              <a:t>How</a:t>
            </a:r>
            <a:r>
              <a:rPr lang="de-CH" dirty="0"/>
              <a:t> </a:t>
            </a:r>
            <a:r>
              <a:rPr lang="de-CH" dirty="0" err="1"/>
              <a:t>can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plant </a:t>
            </a:r>
            <a:r>
              <a:rPr lang="de-CH" dirty="0" err="1"/>
              <a:t>capacity</a:t>
            </a:r>
            <a:r>
              <a:rPr lang="de-CH" dirty="0"/>
              <a:t> </a:t>
            </a:r>
            <a:r>
              <a:rPr lang="de-CH" dirty="0" err="1"/>
              <a:t>adapeted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inflow</a:t>
            </a:r>
            <a:r>
              <a:rPr lang="de-CH" dirty="0"/>
              <a:t> </a:t>
            </a:r>
            <a:r>
              <a:rPr lang="de-CH" dirty="0" err="1"/>
              <a:t>load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7E0E7F-BDA4-4599-AF52-66203349F29C}" type="slidenum">
              <a:rPr lang="de-CH" smtClean="0"/>
              <a:pPr>
                <a:defRPr/>
              </a:pPr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31748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Modular – SBR-Technology </a:t>
            </a:r>
            <a:r>
              <a:rPr lang="de-CH" dirty="0" err="1"/>
              <a:t>allow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set</a:t>
            </a:r>
            <a:r>
              <a:rPr lang="de-CH" dirty="0"/>
              <a:t> </a:t>
            </a:r>
            <a:r>
              <a:rPr lang="de-CH" dirty="0" err="1"/>
              <a:t>one</a:t>
            </a:r>
            <a:r>
              <a:rPr lang="de-CH" dirty="0"/>
              <a:t> </a:t>
            </a:r>
            <a:r>
              <a:rPr lang="de-CH" dirty="0" err="1"/>
              <a:t>or</a:t>
            </a:r>
            <a:r>
              <a:rPr lang="de-CH" dirty="0"/>
              <a:t> </a:t>
            </a:r>
            <a:r>
              <a:rPr lang="de-CH" dirty="0" err="1"/>
              <a:t>more</a:t>
            </a:r>
            <a:r>
              <a:rPr lang="de-CH" dirty="0"/>
              <a:t> </a:t>
            </a:r>
            <a:r>
              <a:rPr lang="de-CH" dirty="0" err="1"/>
              <a:t>Reactors</a:t>
            </a:r>
            <a:r>
              <a:rPr lang="de-CH" dirty="0"/>
              <a:t> on </a:t>
            </a:r>
            <a:r>
              <a:rPr lang="de-CH" dirty="0" err="1"/>
              <a:t>standby</a:t>
            </a:r>
            <a:r>
              <a:rPr lang="de-CH" dirty="0"/>
              <a:t> </a:t>
            </a:r>
            <a:r>
              <a:rPr lang="de-CH" dirty="0" err="1"/>
              <a:t>from</a:t>
            </a:r>
            <a:r>
              <a:rPr lang="de-CH" dirty="0"/>
              <a:t> </a:t>
            </a:r>
            <a:r>
              <a:rPr lang="de-CH" dirty="0" err="1"/>
              <a:t>hours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days</a:t>
            </a:r>
            <a:endParaRPr lang="de-CH" dirty="0"/>
          </a:p>
          <a:p>
            <a:r>
              <a:rPr lang="de-CH" dirty="0"/>
              <a:t>The </a:t>
            </a:r>
            <a:r>
              <a:rPr lang="de-CH" dirty="0" err="1"/>
              <a:t>goal</a:t>
            </a:r>
            <a:r>
              <a:rPr lang="de-CH" dirty="0"/>
              <a:t> ist do </a:t>
            </a:r>
            <a:r>
              <a:rPr lang="de-CH" dirty="0" err="1"/>
              <a:t>prevent</a:t>
            </a:r>
            <a:r>
              <a:rPr lang="de-CH" dirty="0"/>
              <a:t> </a:t>
            </a:r>
            <a:r>
              <a:rPr lang="de-CH" dirty="0" err="1"/>
              <a:t>nitrification</a:t>
            </a:r>
            <a:r>
              <a:rPr lang="de-CH" dirty="0"/>
              <a:t> </a:t>
            </a:r>
            <a:r>
              <a:rPr lang="de-CH" dirty="0" err="1"/>
              <a:t>capacity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decay</a:t>
            </a:r>
            <a:r>
              <a:rPr lang="de-CH" dirty="0"/>
              <a:t> </a:t>
            </a:r>
            <a:r>
              <a:rPr lang="de-CH" dirty="0" err="1"/>
              <a:t>over</a:t>
            </a:r>
            <a:r>
              <a:rPr lang="de-CH" dirty="0"/>
              <a:t> time</a:t>
            </a:r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7E0E7F-BDA4-4599-AF52-66203349F29C}" type="slidenum">
              <a:rPr lang="de-CH" smtClean="0"/>
              <a:pPr>
                <a:defRPr/>
              </a:pPr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203245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7E0E7F-BDA4-4599-AF52-66203349F29C}" type="slidenum">
              <a:rPr lang="de-CH" smtClean="0"/>
              <a:pPr>
                <a:defRPr/>
              </a:pPr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758630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6525" y="739775"/>
            <a:ext cx="6584950" cy="37036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err="1"/>
              <a:t>Predict</a:t>
            </a:r>
            <a:r>
              <a:rPr lang="de-CH" dirty="0"/>
              <a:t> </a:t>
            </a:r>
            <a:r>
              <a:rPr lang="de-CH" dirty="0" err="1"/>
              <a:t>cycle</a:t>
            </a:r>
            <a:r>
              <a:rPr lang="de-CH" dirty="0"/>
              <a:t> </a:t>
            </a:r>
            <a:r>
              <a:rPr lang="de-CH" dirty="0" err="1"/>
              <a:t>length</a:t>
            </a:r>
            <a:endParaRPr lang="de-CH" dirty="0"/>
          </a:p>
          <a:p>
            <a:r>
              <a:rPr lang="de-CH" dirty="0" err="1"/>
              <a:t>Predict</a:t>
            </a:r>
            <a:r>
              <a:rPr lang="de-CH" dirty="0"/>
              <a:t> in </a:t>
            </a:r>
            <a:r>
              <a:rPr lang="de-CH" dirty="0" err="1"/>
              <a:t>reaction</a:t>
            </a:r>
            <a:r>
              <a:rPr lang="de-CH" dirty="0"/>
              <a:t> </a:t>
            </a:r>
            <a:r>
              <a:rPr lang="de-CH" dirty="0" err="1"/>
              <a:t>phase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time </a:t>
            </a:r>
            <a:r>
              <a:rPr lang="de-CH" dirty="0" err="1"/>
              <a:t>max</a:t>
            </a:r>
            <a:r>
              <a:rPr lang="de-CH" dirty="0"/>
              <a:t> time </a:t>
            </a:r>
            <a:r>
              <a:rPr lang="de-CH" dirty="0" err="1"/>
              <a:t>for</a:t>
            </a:r>
            <a:r>
              <a:rPr lang="de-CH" dirty="0"/>
              <a:t> </a:t>
            </a:r>
            <a:r>
              <a:rPr lang="de-CH" dirty="0" err="1"/>
              <a:t>denitrification</a:t>
            </a:r>
            <a:r>
              <a:rPr lang="de-CH" dirty="0"/>
              <a:t>, min time für </a:t>
            </a:r>
            <a:r>
              <a:rPr lang="de-CH" dirty="0" err="1"/>
              <a:t>nitrification</a:t>
            </a:r>
            <a:r>
              <a:rPr lang="de-CH" dirty="0"/>
              <a:t> and </a:t>
            </a:r>
            <a:r>
              <a:rPr lang="de-CH" dirty="0" err="1"/>
              <a:t>sedimentation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7E0E7F-BDA4-4599-AF52-66203349F29C}" type="slidenum">
              <a:rPr lang="de-CH" smtClean="0"/>
              <a:pPr>
                <a:defRPr/>
              </a:pPr>
              <a:t>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626266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6525" y="739775"/>
            <a:ext cx="6584950" cy="37036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7E0E7F-BDA4-4599-AF52-66203349F29C}" type="slidenum">
              <a:rPr lang="de-CH" smtClean="0"/>
              <a:pPr>
                <a:defRPr/>
              </a:pPr>
              <a:t>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996602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7E0E7F-BDA4-4599-AF52-66203349F29C}" type="slidenum">
              <a:rPr lang="de-CH" smtClean="0"/>
              <a:pPr>
                <a:defRPr/>
              </a:pPr>
              <a:t>10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139805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BIM – ARO (2 Folien)</a:t>
            </a:r>
          </a:p>
          <a:p>
            <a:pPr lvl="0"/>
            <a:r>
              <a:rPr lang="de-CH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Erstellung Gesamtmodell für Bau, Verfahrenstechnik, HLKS und Elektroinstallationen</a:t>
            </a:r>
          </a:p>
          <a:p>
            <a:pPr lvl="0"/>
            <a:r>
              <a:rPr lang="de-CH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Planung der Ausführung nur am Modell -&gt; Datenintegrität</a:t>
            </a:r>
          </a:p>
          <a:p>
            <a:pPr lvl="0"/>
            <a:r>
              <a:rPr lang="de-CH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Modell ist die einzige Datenquelle der Ausführungsunterlagen für Bau und Fachgewerke</a:t>
            </a:r>
          </a:p>
          <a:p>
            <a:pPr lvl="0"/>
            <a:r>
              <a:rPr lang="de-CH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Daten sind nachgeführt und in sich stimmig</a:t>
            </a:r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7E0E7F-BDA4-4599-AF52-66203349F29C}" type="slidenum">
              <a:rPr lang="de-CH" smtClean="0"/>
              <a:pPr>
                <a:defRPr/>
              </a:pPr>
              <a:t>11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65661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24417" y="1412875"/>
            <a:ext cx="9503833" cy="1223963"/>
          </a:xfrm>
        </p:spPr>
        <p:txBody>
          <a:bodyPr/>
          <a:lstStyle>
            <a:lvl1pPr>
              <a:defRPr sz="4000" baseline="0">
                <a:solidFill>
                  <a:srgbClr val="658DBD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27076" y="3429001"/>
            <a:ext cx="9311216" cy="1198563"/>
          </a:xfrm>
        </p:spPr>
        <p:txBody>
          <a:bodyPr/>
          <a:lstStyle>
            <a:lvl1pPr marL="0" indent="0">
              <a:buFontTx/>
              <a:buNone/>
              <a:defRPr sz="1800"/>
            </a:lvl1pPr>
          </a:lstStyle>
          <a:p>
            <a:r>
              <a:rPr lang="de-DE"/>
              <a:t>Master-Untertitelformat bearbeiten</a:t>
            </a:r>
            <a:endParaRPr lang="de-CH"/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218" y="260648"/>
            <a:ext cx="985265" cy="4320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491" y="6291344"/>
            <a:ext cx="2556878" cy="234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8AF44C2-6401-43E6-8A80-A7E9ABABFF1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37312"/>
            <a:ext cx="2149192" cy="4323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364453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065" userDrawn="1">
          <p15:clr>
            <a:srgbClr val="FBAE40"/>
          </p15:clr>
        </p15:guide>
        <p15:guide id="2" pos="393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4784" y="764705"/>
            <a:ext cx="9533467" cy="576163"/>
          </a:xfrm>
        </p:spPr>
        <p:txBody>
          <a:bodyPr/>
          <a:lstStyle>
            <a:lvl1pPr>
              <a:defRPr sz="2800"/>
            </a:lvl1pPr>
          </a:lstStyle>
          <a:p>
            <a:r>
              <a:rPr lang="de-DE" noProof="0"/>
              <a:t>Mastertitelformat bearbeiten</a:t>
            </a:r>
            <a:endParaRPr lang="de-CH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600" y="1773238"/>
            <a:ext cx="10972800" cy="4464050"/>
          </a:xfrm>
        </p:spPr>
        <p:txBody>
          <a:bodyPr/>
          <a:lstStyle>
            <a:lvl1pPr>
              <a:spcBef>
                <a:spcPts val="1200"/>
              </a:spcBef>
              <a:defRPr sz="2000"/>
            </a:lvl1pPr>
            <a:lvl2pPr marL="714375" indent="-352425">
              <a:spcBef>
                <a:spcPts val="300"/>
              </a:spcBef>
              <a:defRPr sz="1800"/>
            </a:lvl2pPr>
            <a:lvl3pPr marL="1079500" indent="-360363">
              <a:spcBef>
                <a:spcPts val="300"/>
              </a:spcBef>
              <a:buFont typeface="Courier New" panose="02070309020205020404" pitchFamily="49" charset="0"/>
              <a:buChar char="o"/>
              <a:defRPr sz="1600"/>
            </a:lvl3pPr>
            <a:lvl4pPr marL="1431925" indent="-352425">
              <a:spcBef>
                <a:spcPts val="300"/>
              </a:spcBef>
              <a:defRPr sz="1600"/>
            </a:lvl4pPr>
            <a:lvl5pPr marL="1792288" indent="-360363">
              <a:spcBef>
                <a:spcPts val="300"/>
              </a:spcBef>
              <a:defRPr sz="1600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5807968" y="6424458"/>
            <a:ext cx="1213635" cy="270780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tx2">
                    <a:lumMod val="60000"/>
                    <a:lumOff val="4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>
              <a:defRPr/>
            </a:pPr>
            <a:r>
              <a:rPr lang="de-CH"/>
              <a:t>l Folie </a:t>
            </a:r>
            <a:fld id="{C8A3CF84-CD23-4964-AA61-01637211D489}" type="slidenum">
              <a:rPr lang="de-CH" smtClean="0"/>
              <a:pPr>
                <a:defRPr/>
              </a:pPr>
              <a:t>‹Nr.›</a:t>
            </a:fld>
            <a:endParaRPr lang="de-CH" dirty="0"/>
          </a:p>
        </p:txBody>
      </p:sp>
      <p:sp>
        <p:nvSpPr>
          <p:cNvPr id="5" name="Datumsplatzhalter 1"/>
          <p:cNvSpPr>
            <a:spLocks noGrp="1"/>
          </p:cNvSpPr>
          <p:nvPr>
            <p:ph type="dt" sz="half" idx="2"/>
          </p:nvPr>
        </p:nvSpPr>
        <p:spPr>
          <a:xfrm>
            <a:off x="3064768" y="6425238"/>
            <a:ext cx="2743200" cy="270000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lang="de-CH" sz="900" kern="1200" baseline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>
              <a:defRPr/>
            </a:pPr>
            <a:r>
              <a:rPr lang="de-DE"/>
              <a:t>11. April 2018</a:t>
            </a:r>
            <a:endParaRPr lang="de-CH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E0FB719-CB43-4465-84C0-9E45ED1874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82" y="6349732"/>
            <a:ext cx="1590402" cy="3199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9888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4784" y="764705"/>
            <a:ext cx="9533467" cy="576163"/>
          </a:xfrm>
        </p:spPr>
        <p:txBody>
          <a:bodyPr/>
          <a:lstStyle>
            <a:lvl1pPr>
              <a:defRPr sz="2800"/>
            </a:lvl1pPr>
          </a:lstStyle>
          <a:p>
            <a:r>
              <a:rPr lang="de-DE" noProof="0"/>
              <a:t>Mastertitelformat bearbeiten</a:t>
            </a:r>
            <a:endParaRPr lang="de-CH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600" y="1773238"/>
            <a:ext cx="5486400" cy="4464050"/>
          </a:xfrm>
        </p:spPr>
        <p:txBody>
          <a:bodyPr/>
          <a:lstStyle>
            <a:lvl1pPr>
              <a:spcBef>
                <a:spcPts val="1200"/>
              </a:spcBef>
              <a:defRPr sz="2000"/>
            </a:lvl1pPr>
            <a:lvl2pPr marL="714375" indent="-352425">
              <a:spcBef>
                <a:spcPts val="300"/>
              </a:spcBef>
              <a:defRPr sz="1800"/>
            </a:lvl2pPr>
            <a:lvl3pPr>
              <a:spcBef>
                <a:spcPts val="1200"/>
              </a:spcBef>
              <a:defRPr sz="2000"/>
            </a:lvl3pPr>
            <a:lvl4pPr>
              <a:spcBef>
                <a:spcPts val="1200"/>
              </a:spcBef>
              <a:defRPr sz="2000"/>
            </a:lvl4pPr>
            <a:lvl5pPr>
              <a:spcBef>
                <a:spcPts val="1200"/>
              </a:spcBef>
              <a:defRPr sz="2000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5821573" y="6424458"/>
            <a:ext cx="1213635" cy="270780"/>
          </a:xfrm>
          <a:prstGeom prst="rect">
            <a:avLst/>
          </a:prstGeom>
        </p:spPr>
        <p:txBody>
          <a:bodyPr lIns="36000"/>
          <a:lstStyle>
            <a:lvl1pPr algn="l">
              <a:defRPr sz="900">
                <a:solidFill>
                  <a:schemeClr val="tx2">
                    <a:lumMod val="60000"/>
                    <a:lumOff val="4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>
              <a:defRPr/>
            </a:pPr>
            <a:r>
              <a:rPr lang="de-CH"/>
              <a:t>l Folie </a:t>
            </a:r>
            <a:fld id="{C8A3CF84-CD23-4964-AA61-01637211D489}" type="slidenum">
              <a:rPr lang="de-CH" smtClean="0"/>
              <a:pPr>
                <a:defRPr/>
              </a:pPr>
              <a:t>‹Nr.›</a:t>
            </a:fld>
            <a:endParaRPr lang="de-CH" dirty="0"/>
          </a:p>
        </p:txBody>
      </p:sp>
      <p:sp>
        <p:nvSpPr>
          <p:cNvPr id="6" name="Inhaltsplatzhalter 2"/>
          <p:cNvSpPr>
            <a:spLocks noGrp="1"/>
          </p:cNvSpPr>
          <p:nvPr>
            <p:ph idx="13"/>
          </p:nvPr>
        </p:nvSpPr>
        <p:spPr>
          <a:xfrm>
            <a:off x="6096000" y="1773238"/>
            <a:ext cx="5486400" cy="4464050"/>
          </a:xfrm>
        </p:spPr>
        <p:txBody>
          <a:bodyPr/>
          <a:lstStyle>
            <a:lvl1pPr>
              <a:spcBef>
                <a:spcPts val="1200"/>
              </a:spcBef>
              <a:defRPr sz="2000"/>
            </a:lvl1pPr>
            <a:lvl2pPr marL="714375" indent="-352425">
              <a:spcBef>
                <a:spcPts val="300"/>
              </a:spcBef>
              <a:defRPr sz="1800"/>
            </a:lvl2pPr>
            <a:lvl3pPr>
              <a:spcBef>
                <a:spcPts val="1200"/>
              </a:spcBef>
              <a:defRPr sz="2000"/>
            </a:lvl3pPr>
            <a:lvl4pPr>
              <a:spcBef>
                <a:spcPts val="1200"/>
              </a:spcBef>
              <a:defRPr sz="2000"/>
            </a:lvl4pPr>
            <a:lvl5pPr>
              <a:spcBef>
                <a:spcPts val="1200"/>
              </a:spcBef>
              <a:defRPr sz="2000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 dirty="0"/>
          </a:p>
        </p:txBody>
      </p:sp>
      <p:sp>
        <p:nvSpPr>
          <p:cNvPr id="7" name="Datumsplatzhalter 1"/>
          <p:cNvSpPr>
            <a:spLocks noGrp="1"/>
          </p:cNvSpPr>
          <p:nvPr>
            <p:ph type="dt" sz="half" idx="2"/>
          </p:nvPr>
        </p:nvSpPr>
        <p:spPr>
          <a:xfrm>
            <a:off x="3064768" y="6425238"/>
            <a:ext cx="2743200" cy="270000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lang="de-CH" sz="900" kern="120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>
              <a:defRPr/>
            </a:pPr>
            <a:r>
              <a:rPr lang="de-DE"/>
              <a:t>11. April 2018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3706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4784" y="764705"/>
            <a:ext cx="9533467" cy="576163"/>
          </a:xfrm>
        </p:spPr>
        <p:txBody>
          <a:bodyPr/>
          <a:lstStyle>
            <a:lvl1pPr>
              <a:defRPr sz="2800"/>
            </a:lvl1pPr>
          </a:lstStyle>
          <a:p>
            <a:r>
              <a:rPr lang="de-DE" noProof="0"/>
              <a:t>Mastertitelformat bearbeiten</a:t>
            </a:r>
            <a:endParaRPr lang="de-CH" noProof="0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5821573" y="6424458"/>
            <a:ext cx="1213635" cy="270780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tx2">
                    <a:lumMod val="60000"/>
                    <a:lumOff val="4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>
              <a:defRPr/>
            </a:pPr>
            <a:r>
              <a:rPr lang="de-CH"/>
              <a:t>l Folie </a:t>
            </a:r>
            <a:fld id="{C8A3CF84-CD23-4964-AA61-01637211D489}" type="slidenum">
              <a:rPr lang="de-CH" smtClean="0"/>
              <a:pPr>
                <a:defRPr/>
              </a:pPr>
              <a:t>‹Nr.›</a:t>
            </a:fld>
            <a:endParaRPr lang="de-CH" dirty="0"/>
          </a:p>
        </p:txBody>
      </p:sp>
      <p:sp>
        <p:nvSpPr>
          <p:cNvPr id="4" name="Datumsplatzhalter 1"/>
          <p:cNvSpPr>
            <a:spLocks noGrp="1"/>
          </p:cNvSpPr>
          <p:nvPr>
            <p:ph type="dt" sz="half" idx="2"/>
          </p:nvPr>
        </p:nvSpPr>
        <p:spPr>
          <a:xfrm>
            <a:off x="3064768" y="6425238"/>
            <a:ext cx="2743200" cy="270000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lang="de-CH" sz="900" kern="120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>
              <a:defRPr/>
            </a:pPr>
            <a:r>
              <a:rPr lang="de-DE"/>
              <a:t>11. April 2018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97036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4784" y="836614"/>
            <a:ext cx="9533467" cy="576163"/>
          </a:xfrm>
        </p:spPr>
        <p:txBody>
          <a:bodyPr/>
          <a:lstStyle>
            <a:lvl1pPr>
              <a:defRPr sz="2800"/>
            </a:lvl1pPr>
          </a:lstStyle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601" y="1773238"/>
            <a:ext cx="6447367" cy="4464050"/>
          </a:xfrm>
        </p:spPr>
        <p:txBody>
          <a:bodyPr/>
          <a:lstStyle>
            <a:lvl1pPr>
              <a:spcBef>
                <a:spcPts val="1200"/>
              </a:spcBef>
              <a:defRPr sz="2000"/>
            </a:lvl1pPr>
            <a:lvl2pPr>
              <a:spcBef>
                <a:spcPts val="1200"/>
              </a:spcBef>
              <a:defRPr sz="2000"/>
            </a:lvl2pPr>
            <a:lvl3pPr>
              <a:spcBef>
                <a:spcPts val="1200"/>
              </a:spcBef>
              <a:defRPr sz="2000"/>
            </a:lvl3pPr>
            <a:lvl4pPr>
              <a:spcBef>
                <a:spcPts val="1200"/>
              </a:spcBef>
              <a:defRPr sz="2000"/>
            </a:lvl4pPr>
            <a:lvl5pPr>
              <a:spcBef>
                <a:spcPts val="1200"/>
              </a:spcBef>
              <a:defRPr sz="2000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5801166" y="6425238"/>
            <a:ext cx="1202133" cy="270780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tx2">
                    <a:lumMod val="60000"/>
                    <a:lumOff val="4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>
              <a:defRPr/>
            </a:pPr>
            <a:r>
              <a:rPr lang="de-CH"/>
              <a:t>l Folie </a:t>
            </a:r>
            <a:fld id="{C8A3CF84-CD23-4964-AA61-01637211D489}" type="slidenum">
              <a:rPr lang="de-CH" smtClean="0"/>
              <a:pPr>
                <a:defRPr/>
              </a:pPr>
              <a:t>‹Nr.›</a:t>
            </a:fld>
            <a:endParaRPr lang="de-CH" dirty="0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3"/>
          </p:nvPr>
        </p:nvSpPr>
        <p:spPr>
          <a:xfrm>
            <a:off x="7247467" y="1773238"/>
            <a:ext cx="2880784" cy="1439862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4"/>
          </p:nvPr>
        </p:nvSpPr>
        <p:spPr>
          <a:xfrm>
            <a:off x="7247467" y="3284538"/>
            <a:ext cx="2880784" cy="1439862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5"/>
          </p:nvPr>
        </p:nvSpPr>
        <p:spPr>
          <a:xfrm>
            <a:off x="7247467" y="4797426"/>
            <a:ext cx="2880784" cy="1439863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10" name="Datumsplatzhalter 1"/>
          <p:cNvSpPr>
            <a:spLocks noGrp="1"/>
          </p:cNvSpPr>
          <p:nvPr>
            <p:ph type="dt" sz="half" idx="2"/>
          </p:nvPr>
        </p:nvSpPr>
        <p:spPr>
          <a:xfrm>
            <a:off x="3064768" y="6425238"/>
            <a:ext cx="2743200" cy="270000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lang="de-CH" sz="900" kern="120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>
              <a:defRPr/>
            </a:pPr>
            <a:r>
              <a:rPr lang="de-DE"/>
              <a:t>11. April 2018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7020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5999989" y="6424458"/>
            <a:ext cx="1213635" cy="270780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2">
                    <a:lumMod val="60000"/>
                    <a:lumOff val="4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>
              <a:defRPr/>
            </a:pPr>
            <a:r>
              <a:rPr lang="de-CH"/>
              <a:t>l </a:t>
            </a:r>
            <a:r>
              <a:rPr lang="de-CH" dirty="0"/>
              <a:t>Folie </a:t>
            </a:r>
            <a:fld id="{C8A3CF84-CD23-4964-AA61-01637211D489}" type="slidenum">
              <a:rPr lang="de-CH" smtClean="0"/>
              <a:pPr>
                <a:defRPr/>
              </a:pPr>
              <a:t>‹Nr.›</a:t>
            </a:fld>
            <a:endParaRPr lang="de-CH" dirty="0"/>
          </a:p>
        </p:txBody>
      </p:sp>
      <p:sp>
        <p:nvSpPr>
          <p:cNvPr id="3" name="Datumsplatzhalter 1"/>
          <p:cNvSpPr>
            <a:spLocks noGrp="1"/>
          </p:cNvSpPr>
          <p:nvPr>
            <p:ph type="dt" sz="half" idx="2"/>
          </p:nvPr>
        </p:nvSpPr>
        <p:spPr>
          <a:xfrm>
            <a:off x="3256789" y="6424458"/>
            <a:ext cx="2743200" cy="27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lang="de-CH" sz="900" kern="120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>
              <a:defRPr/>
            </a:pPr>
            <a:r>
              <a:rPr lang="de-DE"/>
              <a:t>11. April 2018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32923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446213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noProof="0" dirty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2636838"/>
            <a:ext cx="109728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noProof="0" dirty="0"/>
              <a:t>Textmasterformate durch Klicken bearbeiten</a:t>
            </a:r>
          </a:p>
          <a:p>
            <a:pPr lvl="1"/>
            <a:r>
              <a:rPr lang="de-CH" noProof="0" dirty="0"/>
              <a:t>Zweite Ebene</a:t>
            </a:r>
          </a:p>
          <a:p>
            <a:pPr lvl="2"/>
            <a:r>
              <a:rPr lang="de-CH" noProof="0" dirty="0"/>
              <a:t>Dritte Ebene</a:t>
            </a:r>
          </a:p>
          <a:p>
            <a:pPr lvl="3"/>
            <a:r>
              <a:rPr lang="de-CH" noProof="0" dirty="0"/>
              <a:t>Vierte Ebene</a:t>
            </a:r>
          </a:p>
          <a:p>
            <a:pPr lvl="4"/>
            <a:r>
              <a:rPr lang="de-CH" noProof="0" dirty="0"/>
              <a:t>Fünfte Ebene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623392" y="188641"/>
            <a:ext cx="720513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CH" sz="1200" dirty="0" err="1"/>
              <a:t>case</a:t>
            </a:r>
            <a:r>
              <a:rPr lang="de-CH" sz="1200" dirty="0"/>
              <a:t> </a:t>
            </a:r>
            <a:r>
              <a:rPr lang="de-CH" sz="1200" dirty="0" err="1"/>
              <a:t>study</a:t>
            </a:r>
            <a:r>
              <a:rPr lang="de-CH" sz="1200" dirty="0"/>
              <a:t> WWTP Oberengadin</a:t>
            </a:r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5807968" y="6424458"/>
            <a:ext cx="1405656" cy="270780"/>
          </a:xfrm>
          <a:prstGeom prst="rect">
            <a:avLst/>
          </a:prstGeom>
        </p:spPr>
        <p:txBody>
          <a:bodyPr lIns="36000" anchor="ctr" anchorCtr="0"/>
          <a:lstStyle>
            <a:lvl1pPr algn="l">
              <a:defRPr sz="900" baseline="0">
                <a:solidFill>
                  <a:srgbClr val="658DBD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>
              <a:defRPr/>
            </a:pPr>
            <a:r>
              <a:rPr lang="de-CH"/>
              <a:t>l Folie </a:t>
            </a:r>
            <a:fld id="{C8A3CF84-CD23-4964-AA61-01637211D489}" type="slidenum">
              <a:rPr lang="de-CH" smtClean="0"/>
              <a:pPr>
                <a:defRPr/>
              </a:pPr>
              <a:t>‹Nr.›</a:t>
            </a:fld>
            <a:endParaRPr lang="de-CH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>
          <a:xfrm>
            <a:off x="3064768" y="6425238"/>
            <a:ext cx="2743200" cy="270000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lang="de-CH" sz="900" kern="1200" baseline="0" smtClean="0">
                <a:solidFill>
                  <a:srgbClr val="658DBD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>
              <a:defRPr/>
            </a:pPr>
            <a:r>
              <a:rPr lang="de-DE"/>
              <a:t>11. April 2018</a:t>
            </a:r>
            <a:endParaRPr lang="de-CH"/>
          </a:p>
        </p:txBody>
      </p:sp>
      <p:pic>
        <p:nvPicPr>
          <p:cNvPr id="3" name="Grafik 2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312" y="6453336"/>
            <a:ext cx="2556878" cy="234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DC81325-14D6-4B7C-AABF-A20857C9C7A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440" y="401232"/>
            <a:ext cx="987427" cy="432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34" r:id="rId2"/>
    <p:sldLayoutId id="2147483748" r:id="rId3"/>
    <p:sldLayoutId id="2147483747" r:id="rId4"/>
    <p:sldLayoutId id="2147483745" r:id="rId5"/>
    <p:sldLayoutId id="2147483739" r:id="rId6"/>
  </p:sldLayoutIdLst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9pPr>
    </p:titleStyle>
    <p:bodyStyle>
      <a:lvl1pPr marL="354013" indent="-354013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811213" indent="-277813" algn="l" rtl="0" eaLnBrk="1" fontAlgn="base" hangingPunct="1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</a:defRPr>
      </a:lvl2pPr>
      <a:lvl3pPr marL="1254125" indent="-263525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95450" indent="-261938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103438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60638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017838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75038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932238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84.png"/><Relationship Id="rId21" Type="http://schemas.openxmlformats.org/officeDocument/2006/relationships/image" Target="../media/image36.png"/><Relationship Id="rId42" Type="http://schemas.microsoft.com/office/2007/relationships/hdphoto" Target="../media/hdphoto19.wdp"/><Relationship Id="rId63" Type="http://schemas.openxmlformats.org/officeDocument/2006/relationships/image" Target="../media/image57.png"/><Relationship Id="rId84" Type="http://schemas.microsoft.com/office/2007/relationships/hdphoto" Target="../media/hdphoto40.wdp"/><Relationship Id="rId138" Type="http://schemas.microsoft.com/office/2007/relationships/hdphoto" Target="../media/hdphoto67.wdp"/><Relationship Id="rId159" Type="http://schemas.openxmlformats.org/officeDocument/2006/relationships/image" Target="../media/image105.png"/><Relationship Id="rId170" Type="http://schemas.microsoft.com/office/2007/relationships/hdphoto" Target="../media/hdphoto83.wdp"/><Relationship Id="rId191" Type="http://schemas.openxmlformats.org/officeDocument/2006/relationships/image" Target="../media/image121.png"/><Relationship Id="rId205" Type="http://schemas.openxmlformats.org/officeDocument/2006/relationships/image" Target="../media/image128.png"/><Relationship Id="rId226" Type="http://schemas.microsoft.com/office/2007/relationships/hdphoto" Target="../media/hdphoto111.wdp"/><Relationship Id="rId247" Type="http://schemas.openxmlformats.org/officeDocument/2006/relationships/image" Target="../media/image149.png"/><Relationship Id="rId107" Type="http://schemas.openxmlformats.org/officeDocument/2006/relationships/image" Target="../media/image79.png"/><Relationship Id="rId268" Type="http://schemas.openxmlformats.org/officeDocument/2006/relationships/image" Target="../media/image163.jpeg"/><Relationship Id="rId11" Type="http://schemas.openxmlformats.org/officeDocument/2006/relationships/image" Target="../media/image31.png"/><Relationship Id="rId32" Type="http://schemas.microsoft.com/office/2007/relationships/hdphoto" Target="../media/hdphoto14.wdp"/><Relationship Id="rId53" Type="http://schemas.openxmlformats.org/officeDocument/2006/relationships/image" Target="../media/image52.png"/><Relationship Id="rId74" Type="http://schemas.microsoft.com/office/2007/relationships/hdphoto" Target="../media/hdphoto35.wdp"/><Relationship Id="rId128" Type="http://schemas.microsoft.com/office/2007/relationships/hdphoto" Target="../media/hdphoto62.wdp"/><Relationship Id="rId149" Type="http://schemas.openxmlformats.org/officeDocument/2006/relationships/image" Target="../media/image100.png"/><Relationship Id="rId5" Type="http://schemas.openxmlformats.org/officeDocument/2006/relationships/image" Target="../media/image28.png"/><Relationship Id="rId95" Type="http://schemas.openxmlformats.org/officeDocument/2006/relationships/image" Target="../media/image73.png"/><Relationship Id="rId160" Type="http://schemas.microsoft.com/office/2007/relationships/hdphoto" Target="../media/hdphoto78.wdp"/><Relationship Id="rId181" Type="http://schemas.openxmlformats.org/officeDocument/2006/relationships/image" Target="../media/image116.png"/><Relationship Id="rId216" Type="http://schemas.microsoft.com/office/2007/relationships/hdphoto" Target="../media/hdphoto106.wdp"/><Relationship Id="rId237" Type="http://schemas.openxmlformats.org/officeDocument/2006/relationships/image" Target="../media/image144.png"/><Relationship Id="rId258" Type="http://schemas.microsoft.com/office/2007/relationships/hdphoto" Target="../media/hdphoto127.wdp"/><Relationship Id="rId279" Type="http://schemas.openxmlformats.org/officeDocument/2006/relationships/image" Target="../media/image174.jpeg"/><Relationship Id="rId22" Type="http://schemas.microsoft.com/office/2007/relationships/hdphoto" Target="../media/hdphoto9.wdp"/><Relationship Id="rId43" Type="http://schemas.openxmlformats.org/officeDocument/2006/relationships/image" Target="../media/image47.png"/><Relationship Id="rId64" Type="http://schemas.microsoft.com/office/2007/relationships/hdphoto" Target="../media/hdphoto30.wdp"/><Relationship Id="rId118" Type="http://schemas.microsoft.com/office/2007/relationships/hdphoto" Target="../media/hdphoto57.wdp"/><Relationship Id="rId139" Type="http://schemas.openxmlformats.org/officeDocument/2006/relationships/image" Target="../media/image95.png"/><Relationship Id="rId85" Type="http://schemas.openxmlformats.org/officeDocument/2006/relationships/image" Target="../media/image68.png"/><Relationship Id="rId150" Type="http://schemas.microsoft.com/office/2007/relationships/hdphoto" Target="../media/hdphoto73.wdp"/><Relationship Id="rId171" Type="http://schemas.openxmlformats.org/officeDocument/2006/relationships/image" Target="../media/image111.png"/><Relationship Id="rId192" Type="http://schemas.microsoft.com/office/2007/relationships/hdphoto" Target="../media/hdphoto94.wdp"/><Relationship Id="rId206" Type="http://schemas.microsoft.com/office/2007/relationships/hdphoto" Target="../media/hdphoto101.wdp"/><Relationship Id="rId227" Type="http://schemas.openxmlformats.org/officeDocument/2006/relationships/image" Target="../media/image139.png"/><Relationship Id="rId248" Type="http://schemas.microsoft.com/office/2007/relationships/hdphoto" Target="../media/hdphoto122.wdp"/><Relationship Id="rId269" Type="http://schemas.openxmlformats.org/officeDocument/2006/relationships/image" Target="../media/image164.jpeg"/><Relationship Id="rId12" Type="http://schemas.microsoft.com/office/2007/relationships/hdphoto" Target="../media/hdphoto4.wdp"/><Relationship Id="rId33" Type="http://schemas.openxmlformats.org/officeDocument/2006/relationships/image" Target="../media/image42.png"/><Relationship Id="rId108" Type="http://schemas.microsoft.com/office/2007/relationships/hdphoto" Target="../media/hdphoto52.wdp"/><Relationship Id="rId129" Type="http://schemas.openxmlformats.org/officeDocument/2006/relationships/image" Target="../media/image90.png"/><Relationship Id="rId54" Type="http://schemas.microsoft.com/office/2007/relationships/hdphoto" Target="../media/hdphoto25.wdp"/><Relationship Id="rId75" Type="http://schemas.openxmlformats.org/officeDocument/2006/relationships/image" Target="../media/image63.png"/><Relationship Id="rId96" Type="http://schemas.microsoft.com/office/2007/relationships/hdphoto" Target="../media/hdphoto46.wdp"/><Relationship Id="rId140" Type="http://schemas.microsoft.com/office/2007/relationships/hdphoto" Target="../media/hdphoto68.wdp"/><Relationship Id="rId161" Type="http://schemas.openxmlformats.org/officeDocument/2006/relationships/image" Target="../media/image106.png"/><Relationship Id="rId182" Type="http://schemas.microsoft.com/office/2007/relationships/hdphoto" Target="../media/hdphoto89.wdp"/><Relationship Id="rId217" Type="http://schemas.openxmlformats.org/officeDocument/2006/relationships/image" Target="../media/image134.png"/><Relationship Id="rId6" Type="http://schemas.microsoft.com/office/2007/relationships/hdphoto" Target="../media/hdphoto1.wdp"/><Relationship Id="rId238" Type="http://schemas.microsoft.com/office/2007/relationships/hdphoto" Target="../media/hdphoto117.wdp"/><Relationship Id="rId259" Type="http://schemas.openxmlformats.org/officeDocument/2006/relationships/image" Target="../media/image155.png"/><Relationship Id="rId23" Type="http://schemas.openxmlformats.org/officeDocument/2006/relationships/image" Target="../media/image37.png"/><Relationship Id="rId119" Type="http://schemas.openxmlformats.org/officeDocument/2006/relationships/image" Target="../media/image85.png"/><Relationship Id="rId270" Type="http://schemas.openxmlformats.org/officeDocument/2006/relationships/image" Target="../media/image165.jpeg"/><Relationship Id="rId44" Type="http://schemas.microsoft.com/office/2007/relationships/hdphoto" Target="../media/hdphoto20.wdp"/><Relationship Id="rId65" Type="http://schemas.openxmlformats.org/officeDocument/2006/relationships/image" Target="../media/image58.png"/><Relationship Id="rId86" Type="http://schemas.microsoft.com/office/2007/relationships/hdphoto" Target="../media/hdphoto41.wdp"/><Relationship Id="rId130" Type="http://schemas.microsoft.com/office/2007/relationships/hdphoto" Target="../media/hdphoto63.wdp"/><Relationship Id="rId151" Type="http://schemas.openxmlformats.org/officeDocument/2006/relationships/image" Target="../media/image101.png"/><Relationship Id="rId172" Type="http://schemas.microsoft.com/office/2007/relationships/hdphoto" Target="../media/hdphoto84.wdp"/><Relationship Id="rId193" Type="http://schemas.openxmlformats.org/officeDocument/2006/relationships/image" Target="../media/image122.png"/><Relationship Id="rId202" Type="http://schemas.microsoft.com/office/2007/relationships/hdphoto" Target="../media/hdphoto99.wdp"/><Relationship Id="rId207" Type="http://schemas.openxmlformats.org/officeDocument/2006/relationships/image" Target="../media/image129.png"/><Relationship Id="rId223" Type="http://schemas.openxmlformats.org/officeDocument/2006/relationships/image" Target="../media/image137.png"/><Relationship Id="rId228" Type="http://schemas.microsoft.com/office/2007/relationships/hdphoto" Target="../media/hdphoto112.wdp"/><Relationship Id="rId244" Type="http://schemas.microsoft.com/office/2007/relationships/hdphoto" Target="../media/hdphoto120.wdp"/><Relationship Id="rId249" Type="http://schemas.openxmlformats.org/officeDocument/2006/relationships/image" Target="../media/image150.png"/><Relationship Id="rId13" Type="http://schemas.openxmlformats.org/officeDocument/2006/relationships/image" Target="../media/image32.png"/><Relationship Id="rId18" Type="http://schemas.microsoft.com/office/2007/relationships/hdphoto" Target="../media/hdphoto7.wdp"/><Relationship Id="rId39" Type="http://schemas.openxmlformats.org/officeDocument/2006/relationships/image" Target="../media/image45.png"/><Relationship Id="rId109" Type="http://schemas.openxmlformats.org/officeDocument/2006/relationships/image" Target="../media/image80.png"/><Relationship Id="rId260" Type="http://schemas.microsoft.com/office/2007/relationships/hdphoto" Target="../media/hdphoto128.wdp"/><Relationship Id="rId265" Type="http://schemas.openxmlformats.org/officeDocument/2006/relationships/image" Target="../media/image160.jpeg"/><Relationship Id="rId34" Type="http://schemas.microsoft.com/office/2007/relationships/hdphoto" Target="../media/hdphoto15.wdp"/><Relationship Id="rId50" Type="http://schemas.microsoft.com/office/2007/relationships/hdphoto" Target="../media/hdphoto23.wdp"/><Relationship Id="rId55" Type="http://schemas.openxmlformats.org/officeDocument/2006/relationships/image" Target="../media/image53.png"/><Relationship Id="rId76" Type="http://schemas.microsoft.com/office/2007/relationships/hdphoto" Target="../media/hdphoto36.wdp"/><Relationship Id="rId97" Type="http://schemas.openxmlformats.org/officeDocument/2006/relationships/image" Target="../media/image74.png"/><Relationship Id="rId104" Type="http://schemas.microsoft.com/office/2007/relationships/hdphoto" Target="../media/hdphoto50.wdp"/><Relationship Id="rId120" Type="http://schemas.microsoft.com/office/2007/relationships/hdphoto" Target="../media/hdphoto58.wdp"/><Relationship Id="rId125" Type="http://schemas.openxmlformats.org/officeDocument/2006/relationships/image" Target="../media/image88.png"/><Relationship Id="rId141" Type="http://schemas.openxmlformats.org/officeDocument/2006/relationships/image" Target="../media/image96.png"/><Relationship Id="rId146" Type="http://schemas.microsoft.com/office/2007/relationships/hdphoto" Target="../media/hdphoto71.wdp"/><Relationship Id="rId167" Type="http://schemas.openxmlformats.org/officeDocument/2006/relationships/image" Target="../media/image109.png"/><Relationship Id="rId188" Type="http://schemas.microsoft.com/office/2007/relationships/hdphoto" Target="../media/hdphoto92.wdp"/><Relationship Id="rId7" Type="http://schemas.openxmlformats.org/officeDocument/2006/relationships/image" Target="../media/image29.png"/><Relationship Id="rId71" Type="http://schemas.openxmlformats.org/officeDocument/2006/relationships/image" Target="../media/image61.png"/><Relationship Id="rId92" Type="http://schemas.microsoft.com/office/2007/relationships/hdphoto" Target="../media/hdphoto44.wdp"/><Relationship Id="rId162" Type="http://schemas.microsoft.com/office/2007/relationships/hdphoto" Target="../media/hdphoto79.wdp"/><Relationship Id="rId183" Type="http://schemas.openxmlformats.org/officeDocument/2006/relationships/image" Target="../media/image117.png"/><Relationship Id="rId213" Type="http://schemas.openxmlformats.org/officeDocument/2006/relationships/image" Target="../media/image132.png"/><Relationship Id="rId218" Type="http://schemas.microsoft.com/office/2007/relationships/hdphoto" Target="../media/hdphoto107.wdp"/><Relationship Id="rId234" Type="http://schemas.microsoft.com/office/2007/relationships/hdphoto" Target="../media/hdphoto115.wdp"/><Relationship Id="rId239" Type="http://schemas.openxmlformats.org/officeDocument/2006/relationships/image" Target="../media/image145.png"/><Relationship Id="rId2" Type="http://schemas.openxmlformats.org/officeDocument/2006/relationships/image" Target="../media/image6.jpeg"/><Relationship Id="rId29" Type="http://schemas.openxmlformats.org/officeDocument/2006/relationships/image" Target="../media/image40.png"/><Relationship Id="rId250" Type="http://schemas.microsoft.com/office/2007/relationships/hdphoto" Target="../media/hdphoto123.wdp"/><Relationship Id="rId255" Type="http://schemas.openxmlformats.org/officeDocument/2006/relationships/image" Target="../media/image153.png"/><Relationship Id="rId271" Type="http://schemas.openxmlformats.org/officeDocument/2006/relationships/image" Target="../media/image166.jpeg"/><Relationship Id="rId276" Type="http://schemas.openxmlformats.org/officeDocument/2006/relationships/image" Target="../media/image171.jpeg"/><Relationship Id="rId24" Type="http://schemas.microsoft.com/office/2007/relationships/hdphoto" Target="../media/hdphoto10.wdp"/><Relationship Id="rId40" Type="http://schemas.microsoft.com/office/2007/relationships/hdphoto" Target="../media/hdphoto18.wdp"/><Relationship Id="rId45" Type="http://schemas.openxmlformats.org/officeDocument/2006/relationships/image" Target="../media/image48.png"/><Relationship Id="rId66" Type="http://schemas.microsoft.com/office/2007/relationships/hdphoto" Target="../media/hdphoto31.wdp"/><Relationship Id="rId87" Type="http://schemas.openxmlformats.org/officeDocument/2006/relationships/image" Target="../media/image69.png"/><Relationship Id="rId110" Type="http://schemas.microsoft.com/office/2007/relationships/hdphoto" Target="../media/hdphoto53.wdp"/><Relationship Id="rId115" Type="http://schemas.openxmlformats.org/officeDocument/2006/relationships/image" Target="../media/image83.png"/><Relationship Id="rId131" Type="http://schemas.openxmlformats.org/officeDocument/2006/relationships/image" Target="../media/image91.png"/><Relationship Id="rId136" Type="http://schemas.microsoft.com/office/2007/relationships/hdphoto" Target="../media/hdphoto66.wdp"/><Relationship Id="rId157" Type="http://schemas.openxmlformats.org/officeDocument/2006/relationships/image" Target="../media/image104.png"/><Relationship Id="rId178" Type="http://schemas.microsoft.com/office/2007/relationships/hdphoto" Target="../media/hdphoto87.wdp"/><Relationship Id="rId61" Type="http://schemas.openxmlformats.org/officeDocument/2006/relationships/image" Target="../media/image56.png"/><Relationship Id="rId82" Type="http://schemas.microsoft.com/office/2007/relationships/hdphoto" Target="../media/hdphoto39.wdp"/><Relationship Id="rId152" Type="http://schemas.microsoft.com/office/2007/relationships/hdphoto" Target="../media/hdphoto74.wdp"/><Relationship Id="rId173" Type="http://schemas.openxmlformats.org/officeDocument/2006/relationships/image" Target="../media/image112.png"/><Relationship Id="rId194" Type="http://schemas.microsoft.com/office/2007/relationships/hdphoto" Target="../media/hdphoto95.wdp"/><Relationship Id="rId199" Type="http://schemas.openxmlformats.org/officeDocument/2006/relationships/image" Target="../media/image125.png"/><Relationship Id="rId203" Type="http://schemas.openxmlformats.org/officeDocument/2006/relationships/image" Target="../media/image127.png"/><Relationship Id="rId208" Type="http://schemas.microsoft.com/office/2007/relationships/hdphoto" Target="../media/hdphoto102.wdp"/><Relationship Id="rId229" Type="http://schemas.openxmlformats.org/officeDocument/2006/relationships/image" Target="../media/image140.png"/><Relationship Id="rId19" Type="http://schemas.openxmlformats.org/officeDocument/2006/relationships/image" Target="../media/image35.png"/><Relationship Id="rId224" Type="http://schemas.microsoft.com/office/2007/relationships/hdphoto" Target="../media/hdphoto110.wdp"/><Relationship Id="rId240" Type="http://schemas.microsoft.com/office/2007/relationships/hdphoto" Target="../media/hdphoto118.wdp"/><Relationship Id="rId245" Type="http://schemas.openxmlformats.org/officeDocument/2006/relationships/image" Target="../media/image148.png"/><Relationship Id="rId261" Type="http://schemas.openxmlformats.org/officeDocument/2006/relationships/image" Target="../media/image156.jpeg"/><Relationship Id="rId266" Type="http://schemas.openxmlformats.org/officeDocument/2006/relationships/image" Target="../media/image161.jpeg"/><Relationship Id="rId14" Type="http://schemas.microsoft.com/office/2007/relationships/hdphoto" Target="../media/hdphoto5.wdp"/><Relationship Id="rId30" Type="http://schemas.microsoft.com/office/2007/relationships/hdphoto" Target="../media/hdphoto13.wdp"/><Relationship Id="rId35" Type="http://schemas.openxmlformats.org/officeDocument/2006/relationships/image" Target="../media/image43.png"/><Relationship Id="rId56" Type="http://schemas.microsoft.com/office/2007/relationships/hdphoto" Target="../media/hdphoto26.wdp"/><Relationship Id="rId77" Type="http://schemas.openxmlformats.org/officeDocument/2006/relationships/image" Target="../media/image64.png"/><Relationship Id="rId100" Type="http://schemas.microsoft.com/office/2007/relationships/hdphoto" Target="../media/hdphoto48.wdp"/><Relationship Id="rId105" Type="http://schemas.openxmlformats.org/officeDocument/2006/relationships/image" Target="../media/image78.png"/><Relationship Id="rId126" Type="http://schemas.microsoft.com/office/2007/relationships/hdphoto" Target="../media/hdphoto61.wdp"/><Relationship Id="rId147" Type="http://schemas.openxmlformats.org/officeDocument/2006/relationships/image" Target="../media/image99.png"/><Relationship Id="rId168" Type="http://schemas.microsoft.com/office/2007/relationships/hdphoto" Target="../media/hdphoto82.wdp"/><Relationship Id="rId8" Type="http://schemas.microsoft.com/office/2007/relationships/hdphoto" Target="../media/hdphoto2.wdp"/><Relationship Id="rId51" Type="http://schemas.openxmlformats.org/officeDocument/2006/relationships/image" Target="../media/image51.png"/><Relationship Id="rId72" Type="http://schemas.microsoft.com/office/2007/relationships/hdphoto" Target="../media/hdphoto34.wdp"/><Relationship Id="rId93" Type="http://schemas.openxmlformats.org/officeDocument/2006/relationships/image" Target="../media/image72.png"/><Relationship Id="rId98" Type="http://schemas.microsoft.com/office/2007/relationships/hdphoto" Target="../media/hdphoto47.wdp"/><Relationship Id="rId121" Type="http://schemas.openxmlformats.org/officeDocument/2006/relationships/image" Target="../media/image86.png"/><Relationship Id="rId142" Type="http://schemas.microsoft.com/office/2007/relationships/hdphoto" Target="../media/hdphoto69.wdp"/><Relationship Id="rId163" Type="http://schemas.openxmlformats.org/officeDocument/2006/relationships/image" Target="../media/image107.png"/><Relationship Id="rId184" Type="http://schemas.microsoft.com/office/2007/relationships/hdphoto" Target="../media/hdphoto90.wdp"/><Relationship Id="rId189" Type="http://schemas.openxmlformats.org/officeDocument/2006/relationships/image" Target="../media/image120.png"/><Relationship Id="rId219" Type="http://schemas.openxmlformats.org/officeDocument/2006/relationships/image" Target="../media/image135.png"/><Relationship Id="rId3" Type="http://schemas.openxmlformats.org/officeDocument/2006/relationships/image" Target="../media/image26.jpeg"/><Relationship Id="rId214" Type="http://schemas.microsoft.com/office/2007/relationships/hdphoto" Target="../media/hdphoto105.wdp"/><Relationship Id="rId230" Type="http://schemas.microsoft.com/office/2007/relationships/hdphoto" Target="../media/hdphoto113.wdp"/><Relationship Id="rId235" Type="http://schemas.openxmlformats.org/officeDocument/2006/relationships/image" Target="../media/image143.png"/><Relationship Id="rId251" Type="http://schemas.openxmlformats.org/officeDocument/2006/relationships/image" Target="../media/image151.png"/><Relationship Id="rId256" Type="http://schemas.microsoft.com/office/2007/relationships/hdphoto" Target="../media/hdphoto126.wdp"/><Relationship Id="rId277" Type="http://schemas.openxmlformats.org/officeDocument/2006/relationships/image" Target="../media/image172.jpeg"/><Relationship Id="rId25" Type="http://schemas.openxmlformats.org/officeDocument/2006/relationships/image" Target="../media/image38.png"/><Relationship Id="rId46" Type="http://schemas.microsoft.com/office/2007/relationships/hdphoto" Target="../media/hdphoto21.wdp"/><Relationship Id="rId67" Type="http://schemas.openxmlformats.org/officeDocument/2006/relationships/image" Target="../media/image59.png"/><Relationship Id="rId116" Type="http://schemas.microsoft.com/office/2007/relationships/hdphoto" Target="../media/hdphoto56.wdp"/><Relationship Id="rId137" Type="http://schemas.openxmlformats.org/officeDocument/2006/relationships/image" Target="../media/image94.png"/><Relationship Id="rId158" Type="http://schemas.microsoft.com/office/2007/relationships/hdphoto" Target="../media/hdphoto77.wdp"/><Relationship Id="rId272" Type="http://schemas.openxmlformats.org/officeDocument/2006/relationships/image" Target="../media/image167.jpeg"/><Relationship Id="rId20" Type="http://schemas.microsoft.com/office/2007/relationships/hdphoto" Target="../media/hdphoto8.wdp"/><Relationship Id="rId41" Type="http://schemas.openxmlformats.org/officeDocument/2006/relationships/image" Target="../media/image46.png"/><Relationship Id="rId62" Type="http://schemas.microsoft.com/office/2007/relationships/hdphoto" Target="../media/hdphoto29.wdp"/><Relationship Id="rId83" Type="http://schemas.openxmlformats.org/officeDocument/2006/relationships/image" Target="../media/image67.png"/><Relationship Id="rId88" Type="http://schemas.microsoft.com/office/2007/relationships/hdphoto" Target="../media/hdphoto42.wdp"/><Relationship Id="rId111" Type="http://schemas.openxmlformats.org/officeDocument/2006/relationships/image" Target="../media/image81.png"/><Relationship Id="rId132" Type="http://schemas.microsoft.com/office/2007/relationships/hdphoto" Target="../media/hdphoto64.wdp"/><Relationship Id="rId153" Type="http://schemas.openxmlformats.org/officeDocument/2006/relationships/image" Target="../media/image102.png"/><Relationship Id="rId174" Type="http://schemas.microsoft.com/office/2007/relationships/hdphoto" Target="../media/hdphoto85.wdp"/><Relationship Id="rId179" Type="http://schemas.openxmlformats.org/officeDocument/2006/relationships/image" Target="../media/image115.png"/><Relationship Id="rId195" Type="http://schemas.openxmlformats.org/officeDocument/2006/relationships/image" Target="../media/image123.png"/><Relationship Id="rId209" Type="http://schemas.openxmlformats.org/officeDocument/2006/relationships/image" Target="../media/image130.png"/><Relationship Id="rId190" Type="http://schemas.microsoft.com/office/2007/relationships/hdphoto" Target="../media/hdphoto93.wdp"/><Relationship Id="rId204" Type="http://schemas.microsoft.com/office/2007/relationships/hdphoto" Target="../media/hdphoto100.wdp"/><Relationship Id="rId220" Type="http://schemas.microsoft.com/office/2007/relationships/hdphoto" Target="../media/hdphoto108.wdp"/><Relationship Id="rId225" Type="http://schemas.openxmlformats.org/officeDocument/2006/relationships/image" Target="../media/image138.png"/><Relationship Id="rId241" Type="http://schemas.openxmlformats.org/officeDocument/2006/relationships/image" Target="../media/image146.png"/><Relationship Id="rId246" Type="http://schemas.microsoft.com/office/2007/relationships/hdphoto" Target="../media/hdphoto121.wdp"/><Relationship Id="rId267" Type="http://schemas.openxmlformats.org/officeDocument/2006/relationships/image" Target="../media/image162.jpeg"/><Relationship Id="rId15" Type="http://schemas.openxmlformats.org/officeDocument/2006/relationships/image" Target="../media/image33.png"/><Relationship Id="rId36" Type="http://schemas.microsoft.com/office/2007/relationships/hdphoto" Target="../media/hdphoto16.wdp"/><Relationship Id="rId57" Type="http://schemas.openxmlformats.org/officeDocument/2006/relationships/image" Target="../media/image54.png"/><Relationship Id="rId106" Type="http://schemas.microsoft.com/office/2007/relationships/hdphoto" Target="../media/hdphoto51.wdp"/><Relationship Id="rId127" Type="http://schemas.openxmlformats.org/officeDocument/2006/relationships/image" Target="../media/image89.png"/><Relationship Id="rId262" Type="http://schemas.openxmlformats.org/officeDocument/2006/relationships/image" Target="../media/image157.jpeg"/><Relationship Id="rId10" Type="http://schemas.microsoft.com/office/2007/relationships/hdphoto" Target="../media/hdphoto3.wdp"/><Relationship Id="rId31" Type="http://schemas.openxmlformats.org/officeDocument/2006/relationships/image" Target="../media/image41.png"/><Relationship Id="rId52" Type="http://schemas.microsoft.com/office/2007/relationships/hdphoto" Target="../media/hdphoto24.wdp"/><Relationship Id="rId73" Type="http://schemas.openxmlformats.org/officeDocument/2006/relationships/image" Target="../media/image62.png"/><Relationship Id="rId78" Type="http://schemas.microsoft.com/office/2007/relationships/hdphoto" Target="../media/hdphoto37.wdp"/><Relationship Id="rId94" Type="http://schemas.microsoft.com/office/2007/relationships/hdphoto" Target="../media/hdphoto45.wdp"/><Relationship Id="rId99" Type="http://schemas.openxmlformats.org/officeDocument/2006/relationships/image" Target="../media/image75.png"/><Relationship Id="rId101" Type="http://schemas.openxmlformats.org/officeDocument/2006/relationships/image" Target="../media/image76.png"/><Relationship Id="rId122" Type="http://schemas.microsoft.com/office/2007/relationships/hdphoto" Target="../media/hdphoto59.wdp"/><Relationship Id="rId143" Type="http://schemas.openxmlformats.org/officeDocument/2006/relationships/image" Target="../media/image97.png"/><Relationship Id="rId148" Type="http://schemas.microsoft.com/office/2007/relationships/hdphoto" Target="../media/hdphoto72.wdp"/><Relationship Id="rId164" Type="http://schemas.microsoft.com/office/2007/relationships/hdphoto" Target="../media/hdphoto80.wdp"/><Relationship Id="rId169" Type="http://schemas.openxmlformats.org/officeDocument/2006/relationships/image" Target="../media/image110.png"/><Relationship Id="rId185" Type="http://schemas.openxmlformats.org/officeDocument/2006/relationships/image" Target="../media/image118.png"/><Relationship Id="rId4" Type="http://schemas.openxmlformats.org/officeDocument/2006/relationships/image" Target="../media/image27.png"/><Relationship Id="rId9" Type="http://schemas.openxmlformats.org/officeDocument/2006/relationships/image" Target="../media/image30.png"/><Relationship Id="rId180" Type="http://schemas.microsoft.com/office/2007/relationships/hdphoto" Target="../media/hdphoto88.wdp"/><Relationship Id="rId210" Type="http://schemas.microsoft.com/office/2007/relationships/hdphoto" Target="../media/hdphoto103.wdp"/><Relationship Id="rId215" Type="http://schemas.openxmlformats.org/officeDocument/2006/relationships/image" Target="../media/image133.png"/><Relationship Id="rId236" Type="http://schemas.microsoft.com/office/2007/relationships/hdphoto" Target="../media/hdphoto116.wdp"/><Relationship Id="rId257" Type="http://schemas.openxmlformats.org/officeDocument/2006/relationships/image" Target="../media/image154.png"/><Relationship Id="rId278" Type="http://schemas.openxmlformats.org/officeDocument/2006/relationships/image" Target="../media/image173.jpeg"/><Relationship Id="rId26" Type="http://schemas.microsoft.com/office/2007/relationships/hdphoto" Target="../media/hdphoto11.wdp"/><Relationship Id="rId231" Type="http://schemas.openxmlformats.org/officeDocument/2006/relationships/image" Target="../media/image141.png"/><Relationship Id="rId252" Type="http://schemas.microsoft.com/office/2007/relationships/hdphoto" Target="../media/hdphoto124.wdp"/><Relationship Id="rId273" Type="http://schemas.openxmlformats.org/officeDocument/2006/relationships/image" Target="../media/image168.jpeg"/><Relationship Id="rId47" Type="http://schemas.openxmlformats.org/officeDocument/2006/relationships/image" Target="../media/image49.png"/><Relationship Id="rId68" Type="http://schemas.microsoft.com/office/2007/relationships/hdphoto" Target="../media/hdphoto32.wdp"/><Relationship Id="rId89" Type="http://schemas.openxmlformats.org/officeDocument/2006/relationships/image" Target="../media/image70.png"/><Relationship Id="rId112" Type="http://schemas.microsoft.com/office/2007/relationships/hdphoto" Target="../media/hdphoto54.wdp"/><Relationship Id="rId133" Type="http://schemas.openxmlformats.org/officeDocument/2006/relationships/image" Target="../media/image92.png"/><Relationship Id="rId154" Type="http://schemas.microsoft.com/office/2007/relationships/hdphoto" Target="../media/hdphoto75.wdp"/><Relationship Id="rId175" Type="http://schemas.openxmlformats.org/officeDocument/2006/relationships/image" Target="../media/image113.png"/><Relationship Id="rId196" Type="http://schemas.microsoft.com/office/2007/relationships/hdphoto" Target="../media/hdphoto96.wdp"/><Relationship Id="rId200" Type="http://schemas.microsoft.com/office/2007/relationships/hdphoto" Target="../media/hdphoto98.wdp"/><Relationship Id="rId16" Type="http://schemas.microsoft.com/office/2007/relationships/hdphoto" Target="../media/hdphoto6.wdp"/><Relationship Id="rId221" Type="http://schemas.openxmlformats.org/officeDocument/2006/relationships/image" Target="../media/image136.png"/><Relationship Id="rId242" Type="http://schemas.microsoft.com/office/2007/relationships/hdphoto" Target="../media/hdphoto119.wdp"/><Relationship Id="rId263" Type="http://schemas.openxmlformats.org/officeDocument/2006/relationships/image" Target="../media/image158.jpeg"/><Relationship Id="rId37" Type="http://schemas.openxmlformats.org/officeDocument/2006/relationships/image" Target="../media/image44.png"/><Relationship Id="rId58" Type="http://schemas.microsoft.com/office/2007/relationships/hdphoto" Target="../media/hdphoto27.wdp"/><Relationship Id="rId79" Type="http://schemas.openxmlformats.org/officeDocument/2006/relationships/image" Target="../media/image65.png"/><Relationship Id="rId102" Type="http://schemas.microsoft.com/office/2007/relationships/hdphoto" Target="../media/hdphoto49.wdp"/><Relationship Id="rId123" Type="http://schemas.openxmlformats.org/officeDocument/2006/relationships/image" Target="../media/image87.png"/><Relationship Id="rId144" Type="http://schemas.microsoft.com/office/2007/relationships/hdphoto" Target="../media/hdphoto70.wdp"/><Relationship Id="rId90" Type="http://schemas.microsoft.com/office/2007/relationships/hdphoto" Target="../media/hdphoto43.wdp"/><Relationship Id="rId165" Type="http://schemas.openxmlformats.org/officeDocument/2006/relationships/image" Target="../media/image108.png"/><Relationship Id="rId186" Type="http://schemas.microsoft.com/office/2007/relationships/hdphoto" Target="../media/hdphoto91.wdp"/><Relationship Id="rId211" Type="http://schemas.openxmlformats.org/officeDocument/2006/relationships/image" Target="../media/image131.png"/><Relationship Id="rId232" Type="http://schemas.microsoft.com/office/2007/relationships/hdphoto" Target="../media/hdphoto114.wdp"/><Relationship Id="rId253" Type="http://schemas.openxmlformats.org/officeDocument/2006/relationships/image" Target="../media/image152.png"/><Relationship Id="rId274" Type="http://schemas.openxmlformats.org/officeDocument/2006/relationships/image" Target="../media/image169.jpeg"/><Relationship Id="rId27" Type="http://schemas.openxmlformats.org/officeDocument/2006/relationships/image" Target="../media/image39.png"/><Relationship Id="rId48" Type="http://schemas.microsoft.com/office/2007/relationships/hdphoto" Target="../media/hdphoto22.wdp"/><Relationship Id="rId69" Type="http://schemas.openxmlformats.org/officeDocument/2006/relationships/image" Target="../media/image60.png"/><Relationship Id="rId113" Type="http://schemas.openxmlformats.org/officeDocument/2006/relationships/image" Target="../media/image82.png"/><Relationship Id="rId134" Type="http://schemas.microsoft.com/office/2007/relationships/hdphoto" Target="../media/hdphoto65.wdp"/><Relationship Id="rId80" Type="http://schemas.microsoft.com/office/2007/relationships/hdphoto" Target="../media/hdphoto38.wdp"/><Relationship Id="rId155" Type="http://schemas.openxmlformats.org/officeDocument/2006/relationships/image" Target="../media/image103.png"/><Relationship Id="rId176" Type="http://schemas.microsoft.com/office/2007/relationships/hdphoto" Target="../media/hdphoto86.wdp"/><Relationship Id="rId197" Type="http://schemas.openxmlformats.org/officeDocument/2006/relationships/image" Target="../media/image124.png"/><Relationship Id="rId201" Type="http://schemas.openxmlformats.org/officeDocument/2006/relationships/image" Target="../media/image126.png"/><Relationship Id="rId222" Type="http://schemas.microsoft.com/office/2007/relationships/hdphoto" Target="../media/hdphoto109.wdp"/><Relationship Id="rId243" Type="http://schemas.openxmlformats.org/officeDocument/2006/relationships/image" Target="../media/image147.png"/><Relationship Id="rId264" Type="http://schemas.openxmlformats.org/officeDocument/2006/relationships/image" Target="../media/image159.jpeg"/><Relationship Id="rId17" Type="http://schemas.openxmlformats.org/officeDocument/2006/relationships/image" Target="../media/image34.png"/><Relationship Id="rId38" Type="http://schemas.microsoft.com/office/2007/relationships/hdphoto" Target="../media/hdphoto17.wdp"/><Relationship Id="rId59" Type="http://schemas.openxmlformats.org/officeDocument/2006/relationships/image" Target="../media/image55.png"/><Relationship Id="rId103" Type="http://schemas.openxmlformats.org/officeDocument/2006/relationships/image" Target="../media/image77.png"/><Relationship Id="rId124" Type="http://schemas.microsoft.com/office/2007/relationships/hdphoto" Target="../media/hdphoto60.wdp"/><Relationship Id="rId70" Type="http://schemas.microsoft.com/office/2007/relationships/hdphoto" Target="../media/hdphoto33.wdp"/><Relationship Id="rId91" Type="http://schemas.openxmlformats.org/officeDocument/2006/relationships/image" Target="../media/image71.png"/><Relationship Id="rId145" Type="http://schemas.openxmlformats.org/officeDocument/2006/relationships/image" Target="../media/image98.png"/><Relationship Id="rId166" Type="http://schemas.microsoft.com/office/2007/relationships/hdphoto" Target="../media/hdphoto81.wdp"/><Relationship Id="rId187" Type="http://schemas.openxmlformats.org/officeDocument/2006/relationships/image" Target="../media/image119.png"/><Relationship Id="rId1" Type="http://schemas.openxmlformats.org/officeDocument/2006/relationships/slideLayout" Target="../slideLayouts/slideLayout1.xml"/><Relationship Id="rId212" Type="http://schemas.microsoft.com/office/2007/relationships/hdphoto" Target="../media/hdphoto104.wdp"/><Relationship Id="rId233" Type="http://schemas.openxmlformats.org/officeDocument/2006/relationships/image" Target="../media/image142.png"/><Relationship Id="rId254" Type="http://schemas.microsoft.com/office/2007/relationships/hdphoto" Target="../media/hdphoto125.wdp"/><Relationship Id="rId28" Type="http://schemas.microsoft.com/office/2007/relationships/hdphoto" Target="../media/hdphoto12.wdp"/><Relationship Id="rId49" Type="http://schemas.openxmlformats.org/officeDocument/2006/relationships/image" Target="../media/image50.png"/><Relationship Id="rId114" Type="http://schemas.microsoft.com/office/2007/relationships/hdphoto" Target="../media/hdphoto55.wdp"/><Relationship Id="rId275" Type="http://schemas.openxmlformats.org/officeDocument/2006/relationships/image" Target="../media/image170.jpeg"/><Relationship Id="rId60" Type="http://schemas.microsoft.com/office/2007/relationships/hdphoto" Target="../media/hdphoto28.wdp"/><Relationship Id="rId81" Type="http://schemas.openxmlformats.org/officeDocument/2006/relationships/image" Target="../media/image66.png"/><Relationship Id="rId135" Type="http://schemas.openxmlformats.org/officeDocument/2006/relationships/image" Target="../media/image93.png"/><Relationship Id="rId156" Type="http://schemas.microsoft.com/office/2007/relationships/hdphoto" Target="../media/hdphoto76.wdp"/><Relationship Id="rId177" Type="http://schemas.openxmlformats.org/officeDocument/2006/relationships/image" Target="../media/image114.png"/><Relationship Id="rId198" Type="http://schemas.microsoft.com/office/2007/relationships/hdphoto" Target="../media/hdphoto97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hyperlink" Target="https://www.youtube.com/watch?v=cp7LvAhC3i0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8112224" y="6351132"/>
            <a:ext cx="216024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Ins="0">
            <a:spAutoFit/>
          </a:bodyPr>
          <a:lstStyle>
            <a:lvl1pPr eaLnBrk="0" hangingPunct="0">
              <a:tabLst>
                <a:tab pos="2330450" algn="l"/>
                <a:tab pos="2419350" algn="l"/>
              </a:tabLst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tabLst>
                <a:tab pos="2330450" algn="l"/>
                <a:tab pos="2419350" algn="l"/>
              </a:tabLst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tabLst>
                <a:tab pos="2330450" algn="l"/>
                <a:tab pos="2419350" algn="l"/>
              </a:tabLst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tabLst>
                <a:tab pos="2330450" algn="l"/>
                <a:tab pos="2419350" algn="l"/>
              </a:tabLst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tabLst>
                <a:tab pos="2330450" algn="l"/>
                <a:tab pos="2419350" algn="l"/>
              </a:tabLst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0450" algn="l"/>
                <a:tab pos="2419350" algn="l"/>
              </a:tabLs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0450" algn="l"/>
                <a:tab pos="2419350" algn="l"/>
              </a:tabLs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0450" algn="l"/>
                <a:tab pos="2419350" algn="l"/>
              </a:tabLs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0450" algn="l"/>
                <a:tab pos="2419350" algn="l"/>
              </a:tabLs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de-CH" sz="1000" dirty="0">
                <a:solidFill>
                  <a:srgbClr val="658DBD"/>
                </a:solidFill>
              </a:rPr>
              <a:t>www.hunziker-betatech.ch</a:t>
            </a:r>
          </a:p>
        </p:txBody>
      </p:sp>
      <p:sp>
        <p:nvSpPr>
          <p:cNvPr id="9" name="Rechteck 8"/>
          <p:cNvSpPr/>
          <p:nvPr/>
        </p:nvSpPr>
        <p:spPr>
          <a:xfrm>
            <a:off x="1919536" y="6453188"/>
            <a:ext cx="1728192" cy="216172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798" y="1813906"/>
            <a:ext cx="1242514" cy="5436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D81AE3A-BA51-439F-9BF8-39E55181F9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6" y="576780"/>
            <a:ext cx="3954513" cy="79549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1397B24F-CBAD-40B9-A1A9-CF71343F3DFB}"/>
              </a:ext>
            </a:extLst>
          </p:cNvPr>
          <p:cNvSpPr txBox="1"/>
          <p:nvPr/>
        </p:nvSpPr>
        <p:spPr>
          <a:xfrm>
            <a:off x="5632712" y="4174152"/>
            <a:ext cx="2722220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500" dirty="0">
                <a:latin typeface="Yu Gothic Medium" panose="020B0500000000000000" pitchFamily="34" charset="-128"/>
                <a:ea typeface="Yu Gothic Medium" panose="020B0500000000000000" pitchFamily="34" charset="-128"/>
              </a:rPr>
              <a:t>WATER</a:t>
            </a:r>
          </a:p>
          <a:p>
            <a:r>
              <a:rPr lang="de-CH" sz="2500" dirty="0">
                <a:latin typeface="Yu Gothic Medium" panose="020B0500000000000000" pitchFamily="34" charset="-128"/>
                <a:ea typeface="Yu Gothic Medium" panose="020B0500000000000000" pitchFamily="34" charset="-128"/>
              </a:rPr>
              <a:t>CONSTRUCTION</a:t>
            </a:r>
          </a:p>
          <a:p>
            <a:r>
              <a:rPr lang="de-CH" sz="2500" dirty="0">
                <a:latin typeface="Yu Gothic Medium" panose="020B0500000000000000" pitchFamily="34" charset="-128"/>
                <a:ea typeface="Yu Gothic Medium" panose="020B0500000000000000" pitchFamily="34" charset="-128"/>
              </a:rPr>
              <a:t>ENVIROMENT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F54F35E4-A515-4C50-AC43-39A996DFD3D4}"/>
              </a:ext>
            </a:extLst>
          </p:cNvPr>
          <p:cNvGrpSpPr>
            <a:grpSpLocks noChangeAspect="1"/>
          </p:cNvGrpSpPr>
          <p:nvPr/>
        </p:nvGrpSpPr>
        <p:grpSpPr>
          <a:xfrm>
            <a:off x="1920472" y="3146665"/>
            <a:ext cx="8424000" cy="793286"/>
            <a:chOff x="5127625" y="12174538"/>
            <a:chExt cx="4248150" cy="400050"/>
          </a:xfrm>
        </p:grpSpPr>
        <p:sp>
          <p:nvSpPr>
            <p:cNvPr id="10" name="AutoShape 3">
              <a:extLst>
                <a:ext uri="{FF2B5EF4-FFF2-40B4-BE49-F238E27FC236}">
                  <a16:creationId xmlns:a16="http://schemas.microsoft.com/office/drawing/2014/main" id="{2FFE8315-B4FD-439C-940F-67067DF3401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127625" y="12174538"/>
              <a:ext cx="424815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>
                <a:latin typeface="Frutiger LT Std 45 Light" panose="020B0402020204020204" pitchFamily="34" charset="0"/>
              </a:endParaRPr>
            </a:p>
          </p:txBody>
        </p: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05DEECF8-F721-4197-9ACB-7367E5742A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45288" y="12174538"/>
              <a:ext cx="263525" cy="296863"/>
            </a:xfrm>
            <a:custGeom>
              <a:avLst/>
              <a:gdLst>
                <a:gd name="T0" fmla="*/ 0 w 166"/>
                <a:gd name="T1" fmla="*/ 187 h 187"/>
                <a:gd name="T2" fmla="*/ 0 w 166"/>
                <a:gd name="T3" fmla="*/ 0 h 187"/>
                <a:gd name="T4" fmla="*/ 166 w 166"/>
                <a:gd name="T5" fmla="*/ 0 h 187"/>
                <a:gd name="T6" fmla="*/ 166 w 166"/>
                <a:gd name="T7" fmla="*/ 35 h 187"/>
                <a:gd name="T8" fmla="*/ 34 w 166"/>
                <a:gd name="T9" fmla="*/ 35 h 187"/>
                <a:gd name="T10" fmla="*/ 34 w 166"/>
                <a:gd name="T11" fmla="*/ 76 h 187"/>
                <a:gd name="T12" fmla="*/ 131 w 166"/>
                <a:gd name="T13" fmla="*/ 76 h 187"/>
                <a:gd name="T14" fmla="*/ 131 w 166"/>
                <a:gd name="T15" fmla="*/ 111 h 187"/>
                <a:gd name="T16" fmla="*/ 34 w 166"/>
                <a:gd name="T17" fmla="*/ 111 h 187"/>
                <a:gd name="T18" fmla="*/ 34 w 166"/>
                <a:gd name="T19" fmla="*/ 152 h 187"/>
                <a:gd name="T20" fmla="*/ 166 w 166"/>
                <a:gd name="T21" fmla="*/ 152 h 187"/>
                <a:gd name="T22" fmla="*/ 166 w 166"/>
                <a:gd name="T23" fmla="*/ 187 h 187"/>
                <a:gd name="T24" fmla="*/ 0 w 166"/>
                <a:gd name="T25" fmla="*/ 18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6" h="187">
                  <a:moveTo>
                    <a:pt x="0" y="187"/>
                  </a:moveTo>
                  <a:lnTo>
                    <a:pt x="0" y="0"/>
                  </a:lnTo>
                  <a:lnTo>
                    <a:pt x="166" y="0"/>
                  </a:lnTo>
                  <a:lnTo>
                    <a:pt x="166" y="35"/>
                  </a:lnTo>
                  <a:lnTo>
                    <a:pt x="34" y="35"/>
                  </a:lnTo>
                  <a:lnTo>
                    <a:pt x="34" y="76"/>
                  </a:lnTo>
                  <a:lnTo>
                    <a:pt x="131" y="76"/>
                  </a:lnTo>
                  <a:lnTo>
                    <a:pt x="131" y="111"/>
                  </a:lnTo>
                  <a:lnTo>
                    <a:pt x="34" y="111"/>
                  </a:lnTo>
                  <a:lnTo>
                    <a:pt x="34" y="152"/>
                  </a:lnTo>
                  <a:lnTo>
                    <a:pt x="166" y="152"/>
                  </a:lnTo>
                  <a:lnTo>
                    <a:pt x="166" y="187"/>
                  </a:lnTo>
                  <a:lnTo>
                    <a:pt x="0" y="187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>
                <a:latin typeface="Frutiger LT Std 45 Light" panose="020B0402020204020204" pitchFamily="34" charset="0"/>
              </a:endParaRPr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F80B4EDD-31FA-4F5E-900F-1118CBA5BB68}"/>
                </a:ext>
              </a:extLst>
            </p:cNvPr>
            <p:cNvSpPr>
              <a:spLocks/>
            </p:cNvSpPr>
            <p:nvPr/>
          </p:nvSpPr>
          <p:spPr bwMode="auto">
            <a:xfrm>
              <a:off x="8482013" y="12272963"/>
              <a:ext cx="265113" cy="295275"/>
            </a:xfrm>
            <a:custGeom>
              <a:avLst/>
              <a:gdLst>
                <a:gd name="T0" fmla="*/ 0 w 167"/>
                <a:gd name="T1" fmla="*/ 186 h 186"/>
                <a:gd name="T2" fmla="*/ 0 w 167"/>
                <a:gd name="T3" fmla="*/ 0 h 186"/>
                <a:gd name="T4" fmla="*/ 167 w 167"/>
                <a:gd name="T5" fmla="*/ 0 h 186"/>
                <a:gd name="T6" fmla="*/ 167 w 167"/>
                <a:gd name="T7" fmla="*/ 34 h 186"/>
                <a:gd name="T8" fmla="*/ 35 w 167"/>
                <a:gd name="T9" fmla="*/ 34 h 186"/>
                <a:gd name="T10" fmla="*/ 35 w 167"/>
                <a:gd name="T11" fmla="*/ 76 h 186"/>
                <a:gd name="T12" fmla="*/ 132 w 167"/>
                <a:gd name="T13" fmla="*/ 76 h 186"/>
                <a:gd name="T14" fmla="*/ 132 w 167"/>
                <a:gd name="T15" fmla="*/ 110 h 186"/>
                <a:gd name="T16" fmla="*/ 35 w 167"/>
                <a:gd name="T17" fmla="*/ 110 h 186"/>
                <a:gd name="T18" fmla="*/ 35 w 167"/>
                <a:gd name="T19" fmla="*/ 152 h 186"/>
                <a:gd name="T20" fmla="*/ 167 w 167"/>
                <a:gd name="T21" fmla="*/ 152 h 186"/>
                <a:gd name="T22" fmla="*/ 167 w 167"/>
                <a:gd name="T23" fmla="*/ 186 h 186"/>
                <a:gd name="T24" fmla="*/ 0 w 167"/>
                <a:gd name="T25" fmla="*/ 186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7" h="186">
                  <a:moveTo>
                    <a:pt x="0" y="186"/>
                  </a:moveTo>
                  <a:lnTo>
                    <a:pt x="0" y="0"/>
                  </a:lnTo>
                  <a:lnTo>
                    <a:pt x="167" y="0"/>
                  </a:lnTo>
                  <a:lnTo>
                    <a:pt x="167" y="34"/>
                  </a:lnTo>
                  <a:lnTo>
                    <a:pt x="35" y="34"/>
                  </a:lnTo>
                  <a:lnTo>
                    <a:pt x="35" y="76"/>
                  </a:lnTo>
                  <a:lnTo>
                    <a:pt x="132" y="76"/>
                  </a:lnTo>
                  <a:lnTo>
                    <a:pt x="132" y="110"/>
                  </a:lnTo>
                  <a:lnTo>
                    <a:pt x="35" y="110"/>
                  </a:lnTo>
                  <a:lnTo>
                    <a:pt x="35" y="152"/>
                  </a:lnTo>
                  <a:lnTo>
                    <a:pt x="167" y="152"/>
                  </a:lnTo>
                  <a:lnTo>
                    <a:pt x="167" y="186"/>
                  </a:lnTo>
                  <a:lnTo>
                    <a:pt x="0" y="186"/>
                  </a:lnTo>
                  <a:close/>
                </a:path>
              </a:pathLst>
            </a:custGeom>
            <a:solidFill>
              <a:srgbClr val="658DB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>
                <a:latin typeface="Frutiger LT Std 45 Light" panose="020B0402020204020204" pitchFamily="34" charset="0"/>
              </a:endParaRPr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EA785704-BED4-40BB-9E39-6ECA7C26CFE0}"/>
                </a:ext>
              </a:extLst>
            </p:cNvPr>
            <p:cNvSpPr>
              <a:spLocks/>
            </p:cNvSpPr>
            <p:nvPr/>
          </p:nvSpPr>
          <p:spPr bwMode="auto">
            <a:xfrm>
              <a:off x="8175625" y="12272963"/>
              <a:ext cx="263525" cy="295275"/>
            </a:xfrm>
            <a:custGeom>
              <a:avLst/>
              <a:gdLst>
                <a:gd name="T0" fmla="*/ 66 w 166"/>
                <a:gd name="T1" fmla="*/ 186 h 186"/>
                <a:gd name="T2" fmla="*/ 66 w 166"/>
                <a:gd name="T3" fmla="*/ 34 h 186"/>
                <a:gd name="T4" fmla="*/ 0 w 166"/>
                <a:gd name="T5" fmla="*/ 34 h 186"/>
                <a:gd name="T6" fmla="*/ 0 w 166"/>
                <a:gd name="T7" fmla="*/ 0 h 186"/>
                <a:gd name="T8" fmla="*/ 166 w 166"/>
                <a:gd name="T9" fmla="*/ 0 h 186"/>
                <a:gd name="T10" fmla="*/ 166 w 166"/>
                <a:gd name="T11" fmla="*/ 34 h 186"/>
                <a:gd name="T12" fmla="*/ 100 w 166"/>
                <a:gd name="T13" fmla="*/ 34 h 186"/>
                <a:gd name="T14" fmla="*/ 100 w 166"/>
                <a:gd name="T15" fmla="*/ 186 h 186"/>
                <a:gd name="T16" fmla="*/ 66 w 166"/>
                <a:gd name="T17" fmla="*/ 186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6" h="186">
                  <a:moveTo>
                    <a:pt x="66" y="186"/>
                  </a:moveTo>
                  <a:lnTo>
                    <a:pt x="66" y="34"/>
                  </a:lnTo>
                  <a:lnTo>
                    <a:pt x="0" y="34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34"/>
                  </a:lnTo>
                  <a:lnTo>
                    <a:pt x="100" y="34"/>
                  </a:lnTo>
                  <a:lnTo>
                    <a:pt x="100" y="186"/>
                  </a:lnTo>
                  <a:lnTo>
                    <a:pt x="66" y="186"/>
                  </a:lnTo>
                  <a:close/>
                </a:path>
              </a:pathLst>
            </a:custGeom>
            <a:solidFill>
              <a:srgbClr val="658DB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>
                <a:latin typeface="Frutiger LT Std 45 Light" panose="020B0402020204020204" pitchFamily="34" charset="0"/>
              </a:endParaRPr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B9E81E7B-C97D-4D4F-8723-384182C97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2825" y="12272963"/>
              <a:ext cx="263525" cy="295275"/>
            </a:xfrm>
            <a:custGeom>
              <a:avLst/>
              <a:gdLst>
                <a:gd name="T0" fmla="*/ 0 w 166"/>
                <a:gd name="T1" fmla="*/ 186 h 186"/>
                <a:gd name="T2" fmla="*/ 0 w 166"/>
                <a:gd name="T3" fmla="*/ 0 h 186"/>
                <a:gd name="T4" fmla="*/ 166 w 166"/>
                <a:gd name="T5" fmla="*/ 0 h 186"/>
                <a:gd name="T6" fmla="*/ 166 w 166"/>
                <a:gd name="T7" fmla="*/ 34 h 186"/>
                <a:gd name="T8" fmla="*/ 35 w 166"/>
                <a:gd name="T9" fmla="*/ 34 h 186"/>
                <a:gd name="T10" fmla="*/ 35 w 166"/>
                <a:gd name="T11" fmla="*/ 76 h 186"/>
                <a:gd name="T12" fmla="*/ 132 w 166"/>
                <a:gd name="T13" fmla="*/ 76 h 186"/>
                <a:gd name="T14" fmla="*/ 132 w 166"/>
                <a:gd name="T15" fmla="*/ 110 h 186"/>
                <a:gd name="T16" fmla="*/ 35 w 166"/>
                <a:gd name="T17" fmla="*/ 110 h 186"/>
                <a:gd name="T18" fmla="*/ 35 w 166"/>
                <a:gd name="T19" fmla="*/ 152 h 186"/>
                <a:gd name="T20" fmla="*/ 166 w 166"/>
                <a:gd name="T21" fmla="*/ 152 h 186"/>
                <a:gd name="T22" fmla="*/ 166 w 166"/>
                <a:gd name="T23" fmla="*/ 186 h 186"/>
                <a:gd name="T24" fmla="*/ 0 w 166"/>
                <a:gd name="T25" fmla="*/ 186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6" h="186">
                  <a:moveTo>
                    <a:pt x="0" y="186"/>
                  </a:moveTo>
                  <a:lnTo>
                    <a:pt x="0" y="0"/>
                  </a:lnTo>
                  <a:lnTo>
                    <a:pt x="166" y="0"/>
                  </a:lnTo>
                  <a:lnTo>
                    <a:pt x="166" y="34"/>
                  </a:lnTo>
                  <a:lnTo>
                    <a:pt x="35" y="34"/>
                  </a:lnTo>
                  <a:lnTo>
                    <a:pt x="35" y="76"/>
                  </a:lnTo>
                  <a:lnTo>
                    <a:pt x="132" y="76"/>
                  </a:lnTo>
                  <a:lnTo>
                    <a:pt x="132" y="110"/>
                  </a:lnTo>
                  <a:lnTo>
                    <a:pt x="35" y="110"/>
                  </a:lnTo>
                  <a:lnTo>
                    <a:pt x="35" y="152"/>
                  </a:lnTo>
                  <a:lnTo>
                    <a:pt x="166" y="152"/>
                  </a:lnTo>
                  <a:lnTo>
                    <a:pt x="166" y="186"/>
                  </a:lnTo>
                  <a:lnTo>
                    <a:pt x="0" y="186"/>
                  </a:lnTo>
                  <a:close/>
                </a:path>
              </a:pathLst>
            </a:custGeom>
            <a:solidFill>
              <a:srgbClr val="658DB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>
                <a:latin typeface="Frutiger LT Std 45 Light" panose="020B0402020204020204" pitchFamily="34" charset="0"/>
              </a:endParaRPr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315457C4-0354-4942-8A68-6FA800716E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9213" y="12272963"/>
              <a:ext cx="263525" cy="295275"/>
            </a:xfrm>
            <a:custGeom>
              <a:avLst/>
              <a:gdLst>
                <a:gd name="T0" fmla="*/ 66 w 166"/>
                <a:gd name="T1" fmla="*/ 186 h 186"/>
                <a:gd name="T2" fmla="*/ 66 w 166"/>
                <a:gd name="T3" fmla="*/ 34 h 186"/>
                <a:gd name="T4" fmla="*/ 0 w 166"/>
                <a:gd name="T5" fmla="*/ 34 h 186"/>
                <a:gd name="T6" fmla="*/ 0 w 166"/>
                <a:gd name="T7" fmla="*/ 0 h 186"/>
                <a:gd name="T8" fmla="*/ 166 w 166"/>
                <a:gd name="T9" fmla="*/ 0 h 186"/>
                <a:gd name="T10" fmla="*/ 166 w 166"/>
                <a:gd name="T11" fmla="*/ 34 h 186"/>
                <a:gd name="T12" fmla="*/ 100 w 166"/>
                <a:gd name="T13" fmla="*/ 34 h 186"/>
                <a:gd name="T14" fmla="*/ 100 w 166"/>
                <a:gd name="T15" fmla="*/ 186 h 186"/>
                <a:gd name="T16" fmla="*/ 66 w 166"/>
                <a:gd name="T17" fmla="*/ 186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6" h="186">
                  <a:moveTo>
                    <a:pt x="66" y="186"/>
                  </a:moveTo>
                  <a:lnTo>
                    <a:pt x="66" y="34"/>
                  </a:lnTo>
                  <a:lnTo>
                    <a:pt x="0" y="34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34"/>
                  </a:lnTo>
                  <a:lnTo>
                    <a:pt x="100" y="34"/>
                  </a:lnTo>
                  <a:lnTo>
                    <a:pt x="100" y="186"/>
                  </a:lnTo>
                  <a:lnTo>
                    <a:pt x="66" y="186"/>
                  </a:lnTo>
                  <a:close/>
                </a:path>
              </a:pathLst>
            </a:custGeom>
            <a:solidFill>
              <a:srgbClr val="658DB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>
                <a:latin typeface="Frutiger LT Std 45 Light" panose="020B0402020204020204" pitchFamily="34" charset="0"/>
              </a:endParaRPr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97D8D12C-55BB-4A31-B42C-E98AFE38C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9109075" y="12272963"/>
              <a:ext cx="265113" cy="295275"/>
            </a:xfrm>
            <a:custGeom>
              <a:avLst/>
              <a:gdLst>
                <a:gd name="T0" fmla="*/ 0 w 167"/>
                <a:gd name="T1" fmla="*/ 186 h 186"/>
                <a:gd name="T2" fmla="*/ 0 w 167"/>
                <a:gd name="T3" fmla="*/ 0 h 186"/>
                <a:gd name="T4" fmla="*/ 35 w 167"/>
                <a:gd name="T5" fmla="*/ 0 h 186"/>
                <a:gd name="T6" fmla="*/ 35 w 167"/>
                <a:gd name="T7" fmla="*/ 76 h 186"/>
                <a:gd name="T8" fmla="*/ 132 w 167"/>
                <a:gd name="T9" fmla="*/ 76 h 186"/>
                <a:gd name="T10" fmla="*/ 132 w 167"/>
                <a:gd name="T11" fmla="*/ 0 h 186"/>
                <a:gd name="T12" fmla="*/ 167 w 167"/>
                <a:gd name="T13" fmla="*/ 0 h 186"/>
                <a:gd name="T14" fmla="*/ 167 w 167"/>
                <a:gd name="T15" fmla="*/ 186 h 186"/>
                <a:gd name="T16" fmla="*/ 132 w 167"/>
                <a:gd name="T17" fmla="*/ 186 h 186"/>
                <a:gd name="T18" fmla="*/ 132 w 167"/>
                <a:gd name="T19" fmla="*/ 110 h 186"/>
                <a:gd name="T20" fmla="*/ 35 w 167"/>
                <a:gd name="T21" fmla="*/ 110 h 186"/>
                <a:gd name="T22" fmla="*/ 35 w 167"/>
                <a:gd name="T23" fmla="*/ 186 h 186"/>
                <a:gd name="T24" fmla="*/ 0 w 167"/>
                <a:gd name="T25" fmla="*/ 186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7" h="186">
                  <a:moveTo>
                    <a:pt x="0" y="186"/>
                  </a:moveTo>
                  <a:lnTo>
                    <a:pt x="0" y="0"/>
                  </a:lnTo>
                  <a:lnTo>
                    <a:pt x="35" y="0"/>
                  </a:lnTo>
                  <a:lnTo>
                    <a:pt x="35" y="76"/>
                  </a:lnTo>
                  <a:lnTo>
                    <a:pt x="132" y="76"/>
                  </a:lnTo>
                  <a:lnTo>
                    <a:pt x="132" y="0"/>
                  </a:lnTo>
                  <a:lnTo>
                    <a:pt x="167" y="0"/>
                  </a:lnTo>
                  <a:lnTo>
                    <a:pt x="167" y="186"/>
                  </a:lnTo>
                  <a:lnTo>
                    <a:pt x="132" y="186"/>
                  </a:lnTo>
                  <a:lnTo>
                    <a:pt x="132" y="110"/>
                  </a:lnTo>
                  <a:lnTo>
                    <a:pt x="35" y="110"/>
                  </a:lnTo>
                  <a:lnTo>
                    <a:pt x="35" y="186"/>
                  </a:lnTo>
                  <a:lnTo>
                    <a:pt x="0" y="186"/>
                  </a:lnTo>
                  <a:close/>
                </a:path>
              </a:pathLst>
            </a:custGeom>
            <a:solidFill>
              <a:srgbClr val="658DB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>
                <a:latin typeface="Frutiger LT Std 45 Light" panose="020B0402020204020204" pitchFamily="34" charset="0"/>
              </a:endParaRPr>
            </a:p>
          </p:txBody>
        </p:sp>
        <p:sp>
          <p:nvSpPr>
            <p:cNvPr id="17" name="Rectangle 11">
              <a:extLst>
                <a:ext uri="{FF2B5EF4-FFF2-40B4-BE49-F238E27FC236}">
                  <a16:creationId xmlns:a16="http://schemas.microsoft.com/office/drawing/2014/main" id="{F7740BA8-866F-4BA5-A887-FE9C4D6293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16663" y="12174538"/>
              <a:ext cx="55563" cy="296863"/>
            </a:xfrm>
            <a:prstGeom prst="rect">
              <a:avLst/>
            </a:pr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>
                <a:latin typeface="Frutiger LT Std 45 Light" panose="020B0402020204020204" pitchFamily="34" charset="0"/>
              </a:endParaRPr>
            </a:p>
          </p:txBody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9BE9113A-9967-475A-90DD-E5E0A010E36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7625" y="12174538"/>
              <a:ext cx="263525" cy="296863"/>
            </a:xfrm>
            <a:custGeom>
              <a:avLst/>
              <a:gdLst>
                <a:gd name="T0" fmla="*/ 0 w 166"/>
                <a:gd name="T1" fmla="*/ 187 h 187"/>
                <a:gd name="T2" fmla="*/ 0 w 166"/>
                <a:gd name="T3" fmla="*/ 0 h 187"/>
                <a:gd name="T4" fmla="*/ 34 w 166"/>
                <a:gd name="T5" fmla="*/ 0 h 187"/>
                <a:gd name="T6" fmla="*/ 34 w 166"/>
                <a:gd name="T7" fmla="*/ 76 h 187"/>
                <a:gd name="T8" fmla="*/ 132 w 166"/>
                <a:gd name="T9" fmla="*/ 76 h 187"/>
                <a:gd name="T10" fmla="*/ 132 w 166"/>
                <a:gd name="T11" fmla="*/ 0 h 187"/>
                <a:gd name="T12" fmla="*/ 166 w 166"/>
                <a:gd name="T13" fmla="*/ 0 h 187"/>
                <a:gd name="T14" fmla="*/ 166 w 166"/>
                <a:gd name="T15" fmla="*/ 187 h 187"/>
                <a:gd name="T16" fmla="*/ 132 w 166"/>
                <a:gd name="T17" fmla="*/ 187 h 187"/>
                <a:gd name="T18" fmla="*/ 132 w 166"/>
                <a:gd name="T19" fmla="*/ 111 h 187"/>
                <a:gd name="T20" fmla="*/ 34 w 166"/>
                <a:gd name="T21" fmla="*/ 111 h 187"/>
                <a:gd name="T22" fmla="*/ 34 w 166"/>
                <a:gd name="T23" fmla="*/ 187 h 187"/>
                <a:gd name="T24" fmla="*/ 0 w 166"/>
                <a:gd name="T25" fmla="*/ 18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6" h="187">
                  <a:moveTo>
                    <a:pt x="0" y="187"/>
                  </a:moveTo>
                  <a:lnTo>
                    <a:pt x="0" y="0"/>
                  </a:lnTo>
                  <a:lnTo>
                    <a:pt x="34" y="0"/>
                  </a:lnTo>
                  <a:lnTo>
                    <a:pt x="34" y="76"/>
                  </a:lnTo>
                  <a:lnTo>
                    <a:pt x="132" y="76"/>
                  </a:lnTo>
                  <a:lnTo>
                    <a:pt x="132" y="0"/>
                  </a:lnTo>
                  <a:lnTo>
                    <a:pt x="166" y="0"/>
                  </a:lnTo>
                  <a:lnTo>
                    <a:pt x="166" y="187"/>
                  </a:lnTo>
                  <a:lnTo>
                    <a:pt x="132" y="187"/>
                  </a:lnTo>
                  <a:lnTo>
                    <a:pt x="132" y="111"/>
                  </a:lnTo>
                  <a:lnTo>
                    <a:pt x="34" y="111"/>
                  </a:lnTo>
                  <a:lnTo>
                    <a:pt x="34" y="187"/>
                  </a:lnTo>
                  <a:lnTo>
                    <a:pt x="0" y="187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>
                <a:latin typeface="Frutiger LT Std 45 Light" panose="020B0402020204020204" pitchFamily="34" charset="0"/>
              </a:endParaRPr>
            </a:p>
          </p:txBody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296894C8-3134-4D02-83F0-F8E155497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1225" y="12174538"/>
              <a:ext cx="265113" cy="296863"/>
            </a:xfrm>
            <a:custGeom>
              <a:avLst/>
              <a:gdLst>
                <a:gd name="T0" fmla="*/ 0 w 167"/>
                <a:gd name="T1" fmla="*/ 187 h 187"/>
                <a:gd name="T2" fmla="*/ 0 w 167"/>
                <a:gd name="T3" fmla="*/ 159 h 187"/>
                <a:gd name="T4" fmla="*/ 115 w 167"/>
                <a:gd name="T5" fmla="*/ 33 h 187"/>
                <a:gd name="T6" fmla="*/ 0 w 167"/>
                <a:gd name="T7" fmla="*/ 34 h 187"/>
                <a:gd name="T8" fmla="*/ 0 w 167"/>
                <a:gd name="T9" fmla="*/ 0 h 187"/>
                <a:gd name="T10" fmla="*/ 167 w 167"/>
                <a:gd name="T11" fmla="*/ 0 h 187"/>
                <a:gd name="T12" fmla="*/ 167 w 167"/>
                <a:gd name="T13" fmla="*/ 26 h 187"/>
                <a:gd name="T14" fmla="*/ 52 w 167"/>
                <a:gd name="T15" fmla="*/ 153 h 187"/>
                <a:gd name="T16" fmla="*/ 167 w 167"/>
                <a:gd name="T17" fmla="*/ 154 h 187"/>
                <a:gd name="T18" fmla="*/ 167 w 167"/>
                <a:gd name="T19" fmla="*/ 187 h 187"/>
                <a:gd name="T20" fmla="*/ 0 w 167"/>
                <a:gd name="T21" fmla="*/ 18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7" h="187">
                  <a:moveTo>
                    <a:pt x="0" y="187"/>
                  </a:moveTo>
                  <a:lnTo>
                    <a:pt x="0" y="159"/>
                  </a:lnTo>
                  <a:lnTo>
                    <a:pt x="115" y="33"/>
                  </a:lnTo>
                  <a:lnTo>
                    <a:pt x="0" y="34"/>
                  </a:lnTo>
                  <a:lnTo>
                    <a:pt x="0" y="0"/>
                  </a:lnTo>
                  <a:lnTo>
                    <a:pt x="167" y="0"/>
                  </a:lnTo>
                  <a:lnTo>
                    <a:pt x="167" y="26"/>
                  </a:lnTo>
                  <a:lnTo>
                    <a:pt x="52" y="153"/>
                  </a:lnTo>
                  <a:lnTo>
                    <a:pt x="167" y="154"/>
                  </a:lnTo>
                  <a:lnTo>
                    <a:pt x="167" y="187"/>
                  </a:lnTo>
                  <a:lnTo>
                    <a:pt x="0" y="187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>
                <a:latin typeface="Frutiger LT Std 45 Light" panose="020B0402020204020204" pitchFamily="34" charset="0"/>
              </a:endParaRPr>
            </a:p>
          </p:txBody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4C5E4123-5571-4811-B543-5906982F57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488" y="12174538"/>
              <a:ext cx="269875" cy="296863"/>
            </a:xfrm>
            <a:custGeom>
              <a:avLst/>
              <a:gdLst>
                <a:gd name="T0" fmla="*/ 0 w 170"/>
                <a:gd name="T1" fmla="*/ 187 h 187"/>
                <a:gd name="T2" fmla="*/ 0 w 170"/>
                <a:gd name="T3" fmla="*/ 0 h 187"/>
                <a:gd name="T4" fmla="*/ 35 w 170"/>
                <a:gd name="T5" fmla="*/ 0 h 187"/>
                <a:gd name="T6" fmla="*/ 35 w 170"/>
                <a:gd name="T7" fmla="*/ 79 h 187"/>
                <a:gd name="T8" fmla="*/ 121 w 170"/>
                <a:gd name="T9" fmla="*/ 0 h 187"/>
                <a:gd name="T10" fmla="*/ 170 w 170"/>
                <a:gd name="T11" fmla="*/ 0 h 187"/>
                <a:gd name="T12" fmla="*/ 72 w 170"/>
                <a:gd name="T13" fmla="*/ 89 h 187"/>
                <a:gd name="T14" fmla="*/ 169 w 170"/>
                <a:gd name="T15" fmla="*/ 187 h 187"/>
                <a:gd name="T16" fmla="*/ 123 w 170"/>
                <a:gd name="T17" fmla="*/ 187 h 187"/>
                <a:gd name="T18" fmla="*/ 48 w 170"/>
                <a:gd name="T19" fmla="*/ 111 h 187"/>
                <a:gd name="T20" fmla="*/ 35 w 170"/>
                <a:gd name="T21" fmla="*/ 122 h 187"/>
                <a:gd name="T22" fmla="*/ 35 w 170"/>
                <a:gd name="T23" fmla="*/ 187 h 187"/>
                <a:gd name="T24" fmla="*/ 0 w 170"/>
                <a:gd name="T25" fmla="*/ 18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0" h="187">
                  <a:moveTo>
                    <a:pt x="0" y="187"/>
                  </a:moveTo>
                  <a:lnTo>
                    <a:pt x="0" y="0"/>
                  </a:lnTo>
                  <a:lnTo>
                    <a:pt x="35" y="0"/>
                  </a:lnTo>
                  <a:lnTo>
                    <a:pt x="35" y="79"/>
                  </a:lnTo>
                  <a:lnTo>
                    <a:pt x="121" y="0"/>
                  </a:lnTo>
                  <a:lnTo>
                    <a:pt x="170" y="0"/>
                  </a:lnTo>
                  <a:lnTo>
                    <a:pt x="72" y="89"/>
                  </a:lnTo>
                  <a:lnTo>
                    <a:pt x="169" y="187"/>
                  </a:lnTo>
                  <a:lnTo>
                    <a:pt x="123" y="187"/>
                  </a:lnTo>
                  <a:lnTo>
                    <a:pt x="48" y="111"/>
                  </a:lnTo>
                  <a:lnTo>
                    <a:pt x="35" y="122"/>
                  </a:lnTo>
                  <a:lnTo>
                    <a:pt x="35" y="187"/>
                  </a:lnTo>
                  <a:lnTo>
                    <a:pt x="0" y="187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>
                <a:latin typeface="Frutiger LT Std 45 Light" panose="020B0402020204020204" pitchFamily="34" charset="0"/>
              </a:endParaRPr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B61A365F-3EAC-4F7D-9911-025D08C9630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3263" y="12455526"/>
              <a:ext cx="261938" cy="114300"/>
            </a:xfrm>
            <a:custGeom>
              <a:avLst/>
              <a:gdLst>
                <a:gd name="T0" fmla="*/ 507 w 719"/>
                <a:gd name="T1" fmla="*/ 307 h 307"/>
                <a:gd name="T2" fmla="*/ 719 w 719"/>
                <a:gd name="T3" fmla="*/ 94 h 307"/>
                <a:gd name="T4" fmla="*/ 719 w 719"/>
                <a:gd name="T5" fmla="*/ 0 h 307"/>
                <a:gd name="T6" fmla="*/ 569 w 719"/>
                <a:gd name="T7" fmla="*/ 0 h 307"/>
                <a:gd name="T8" fmla="*/ 569 w 719"/>
                <a:gd name="T9" fmla="*/ 94 h 307"/>
                <a:gd name="T10" fmla="*/ 569 w 719"/>
                <a:gd name="T11" fmla="*/ 94 h 307"/>
                <a:gd name="T12" fmla="*/ 507 w 719"/>
                <a:gd name="T13" fmla="*/ 156 h 307"/>
                <a:gd name="T14" fmla="*/ 507 w 719"/>
                <a:gd name="T15" fmla="*/ 156 h 307"/>
                <a:gd name="T16" fmla="*/ 151 w 719"/>
                <a:gd name="T17" fmla="*/ 156 h 307"/>
                <a:gd name="T18" fmla="*/ 151 w 719"/>
                <a:gd name="T19" fmla="*/ 0 h 307"/>
                <a:gd name="T20" fmla="*/ 0 w 719"/>
                <a:gd name="T21" fmla="*/ 0 h 307"/>
                <a:gd name="T22" fmla="*/ 0 w 719"/>
                <a:gd name="T23" fmla="*/ 307 h 307"/>
                <a:gd name="T24" fmla="*/ 506 w 719"/>
                <a:gd name="T25" fmla="*/ 307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19" h="307">
                  <a:moveTo>
                    <a:pt x="507" y="307"/>
                  </a:moveTo>
                  <a:cubicBezTo>
                    <a:pt x="624" y="307"/>
                    <a:pt x="719" y="212"/>
                    <a:pt x="719" y="94"/>
                  </a:cubicBezTo>
                  <a:lnTo>
                    <a:pt x="719" y="0"/>
                  </a:lnTo>
                  <a:lnTo>
                    <a:pt x="569" y="0"/>
                  </a:lnTo>
                  <a:lnTo>
                    <a:pt x="569" y="94"/>
                  </a:lnTo>
                  <a:lnTo>
                    <a:pt x="569" y="94"/>
                  </a:lnTo>
                  <a:cubicBezTo>
                    <a:pt x="569" y="128"/>
                    <a:pt x="541" y="156"/>
                    <a:pt x="507" y="156"/>
                  </a:cubicBezTo>
                  <a:lnTo>
                    <a:pt x="507" y="156"/>
                  </a:lnTo>
                  <a:lnTo>
                    <a:pt x="151" y="156"/>
                  </a:lnTo>
                  <a:lnTo>
                    <a:pt x="151" y="0"/>
                  </a:lnTo>
                  <a:lnTo>
                    <a:pt x="0" y="0"/>
                  </a:lnTo>
                  <a:lnTo>
                    <a:pt x="0" y="307"/>
                  </a:lnTo>
                  <a:lnTo>
                    <a:pt x="506" y="307"/>
                  </a:lnTo>
                </a:path>
              </a:pathLst>
            </a:custGeom>
            <a:solidFill>
              <a:srgbClr val="658DB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>
                <a:latin typeface="Frutiger LT Std 45 Light" panose="020B0402020204020204" pitchFamily="34" charset="0"/>
              </a:endParaRPr>
            </a:p>
          </p:txBody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31486B99-F836-42AE-8B89-FD3E2808DBC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1475" y="12174538"/>
              <a:ext cx="496888" cy="296863"/>
            </a:xfrm>
            <a:custGeom>
              <a:avLst/>
              <a:gdLst>
                <a:gd name="T0" fmla="*/ 1359 w 1359"/>
                <a:gd name="T1" fmla="*/ 213 h 805"/>
                <a:gd name="T2" fmla="*/ 1139 w 1359"/>
                <a:gd name="T3" fmla="*/ 0 h 805"/>
                <a:gd name="T4" fmla="*/ 1139 w 1359"/>
                <a:gd name="T5" fmla="*/ 0 h 805"/>
                <a:gd name="T6" fmla="*/ 600 w 1359"/>
                <a:gd name="T7" fmla="*/ 0 h 805"/>
                <a:gd name="T8" fmla="*/ 601 w 1359"/>
                <a:gd name="T9" fmla="*/ 656 h 805"/>
                <a:gd name="T10" fmla="*/ 212 w 1359"/>
                <a:gd name="T11" fmla="*/ 656 h 805"/>
                <a:gd name="T12" fmla="*/ 211 w 1359"/>
                <a:gd name="T13" fmla="*/ 657 h 805"/>
                <a:gd name="T14" fmla="*/ 149 w 1359"/>
                <a:gd name="T15" fmla="*/ 594 h 805"/>
                <a:gd name="T16" fmla="*/ 149 w 1359"/>
                <a:gd name="T17" fmla="*/ 593 h 805"/>
                <a:gd name="T18" fmla="*/ 149 w 1359"/>
                <a:gd name="T19" fmla="*/ 2 h 805"/>
                <a:gd name="T20" fmla="*/ 0 w 1359"/>
                <a:gd name="T21" fmla="*/ 2 h 805"/>
                <a:gd name="T22" fmla="*/ 0 w 1359"/>
                <a:gd name="T23" fmla="*/ 594 h 805"/>
                <a:gd name="T24" fmla="*/ 0 w 1359"/>
                <a:gd name="T25" fmla="*/ 594 h 805"/>
                <a:gd name="T26" fmla="*/ 211 w 1359"/>
                <a:gd name="T27" fmla="*/ 805 h 805"/>
                <a:gd name="T28" fmla="*/ 211 w 1359"/>
                <a:gd name="T29" fmla="*/ 805 h 805"/>
                <a:gd name="T30" fmla="*/ 751 w 1359"/>
                <a:gd name="T31" fmla="*/ 805 h 805"/>
                <a:gd name="T32" fmla="*/ 751 w 1359"/>
                <a:gd name="T33" fmla="*/ 150 h 805"/>
                <a:gd name="T34" fmla="*/ 751 w 1359"/>
                <a:gd name="T35" fmla="*/ 150 h 805"/>
                <a:gd name="T36" fmla="*/ 1139 w 1359"/>
                <a:gd name="T37" fmla="*/ 150 h 805"/>
                <a:gd name="T38" fmla="*/ 1139 w 1359"/>
                <a:gd name="T39" fmla="*/ 150 h 805"/>
                <a:gd name="T40" fmla="*/ 1201 w 1359"/>
                <a:gd name="T41" fmla="*/ 213 h 805"/>
                <a:gd name="T42" fmla="*/ 1201 w 1359"/>
                <a:gd name="T43" fmla="*/ 213 h 805"/>
                <a:gd name="T44" fmla="*/ 1201 w 1359"/>
                <a:gd name="T45" fmla="*/ 805 h 805"/>
                <a:gd name="T46" fmla="*/ 1359 w 1359"/>
                <a:gd name="T47" fmla="*/ 805 h 805"/>
                <a:gd name="T48" fmla="*/ 1359 w 1359"/>
                <a:gd name="T49" fmla="*/ 214 h 805"/>
                <a:gd name="T50" fmla="*/ 1359 w 1359"/>
                <a:gd name="T51" fmla="*/ 213 h 8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59" h="805">
                  <a:moveTo>
                    <a:pt x="1359" y="213"/>
                  </a:moveTo>
                  <a:cubicBezTo>
                    <a:pt x="1359" y="96"/>
                    <a:pt x="1256" y="0"/>
                    <a:pt x="1139" y="0"/>
                  </a:cubicBezTo>
                  <a:lnTo>
                    <a:pt x="1139" y="0"/>
                  </a:lnTo>
                  <a:lnTo>
                    <a:pt x="600" y="0"/>
                  </a:lnTo>
                  <a:lnTo>
                    <a:pt x="601" y="656"/>
                  </a:lnTo>
                  <a:lnTo>
                    <a:pt x="212" y="656"/>
                  </a:lnTo>
                  <a:lnTo>
                    <a:pt x="211" y="657"/>
                  </a:lnTo>
                  <a:cubicBezTo>
                    <a:pt x="176" y="657"/>
                    <a:pt x="149" y="629"/>
                    <a:pt x="149" y="594"/>
                  </a:cubicBezTo>
                  <a:lnTo>
                    <a:pt x="149" y="593"/>
                  </a:lnTo>
                  <a:lnTo>
                    <a:pt x="149" y="2"/>
                  </a:lnTo>
                  <a:lnTo>
                    <a:pt x="0" y="2"/>
                  </a:lnTo>
                  <a:lnTo>
                    <a:pt x="0" y="594"/>
                  </a:lnTo>
                  <a:lnTo>
                    <a:pt x="0" y="594"/>
                  </a:lnTo>
                  <a:cubicBezTo>
                    <a:pt x="0" y="711"/>
                    <a:pt x="94" y="805"/>
                    <a:pt x="211" y="805"/>
                  </a:cubicBezTo>
                  <a:lnTo>
                    <a:pt x="211" y="805"/>
                  </a:lnTo>
                  <a:lnTo>
                    <a:pt x="751" y="805"/>
                  </a:lnTo>
                  <a:lnTo>
                    <a:pt x="751" y="150"/>
                  </a:lnTo>
                  <a:lnTo>
                    <a:pt x="751" y="150"/>
                  </a:lnTo>
                  <a:lnTo>
                    <a:pt x="1139" y="150"/>
                  </a:lnTo>
                  <a:lnTo>
                    <a:pt x="1139" y="150"/>
                  </a:lnTo>
                  <a:cubicBezTo>
                    <a:pt x="1174" y="150"/>
                    <a:pt x="1201" y="178"/>
                    <a:pt x="1201" y="213"/>
                  </a:cubicBezTo>
                  <a:lnTo>
                    <a:pt x="1201" y="213"/>
                  </a:lnTo>
                  <a:lnTo>
                    <a:pt x="1201" y="805"/>
                  </a:lnTo>
                  <a:lnTo>
                    <a:pt x="1359" y="805"/>
                  </a:lnTo>
                  <a:lnTo>
                    <a:pt x="1359" y="214"/>
                  </a:lnTo>
                  <a:lnTo>
                    <a:pt x="1359" y="213"/>
                  </a:lnTo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>
                <a:latin typeface="Frutiger LT Std 45 Light" panose="020B0402020204020204" pitchFamily="34" charset="0"/>
              </a:endParaRPr>
            </a:p>
          </p:txBody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76695F3C-496B-4C85-8F39-68D8E2682A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53263" y="12174538"/>
              <a:ext cx="263525" cy="260350"/>
            </a:xfrm>
            <a:custGeom>
              <a:avLst/>
              <a:gdLst>
                <a:gd name="T0" fmla="*/ 570 w 720"/>
                <a:gd name="T1" fmla="*/ 403 h 708"/>
                <a:gd name="T2" fmla="*/ 570 w 720"/>
                <a:gd name="T3" fmla="*/ 403 h 708"/>
                <a:gd name="T4" fmla="*/ 508 w 720"/>
                <a:gd name="T5" fmla="*/ 468 h 708"/>
                <a:gd name="T6" fmla="*/ 149 w 720"/>
                <a:gd name="T7" fmla="*/ 468 h 708"/>
                <a:gd name="T8" fmla="*/ 149 w 720"/>
                <a:gd name="T9" fmla="*/ 150 h 708"/>
                <a:gd name="T10" fmla="*/ 509 w 720"/>
                <a:gd name="T11" fmla="*/ 150 h 708"/>
                <a:gd name="T12" fmla="*/ 508 w 720"/>
                <a:gd name="T13" fmla="*/ 150 h 708"/>
                <a:gd name="T14" fmla="*/ 570 w 720"/>
                <a:gd name="T15" fmla="*/ 213 h 708"/>
                <a:gd name="T16" fmla="*/ 570 w 720"/>
                <a:gd name="T17" fmla="*/ 403 h 708"/>
                <a:gd name="T18" fmla="*/ 669 w 720"/>
                <a:gd name="T19" fmla="*/ 542 h 708"/>
                <a:gd name="T20" fmla="*/ 668 w 720"/>
                <a:gd name="T21" fmla="*/ 541 h 708"/>
                <a:gd name="T22" fmla="*/ 720 w 720"/>
                <a:gd name="T23" fmla="*/ 403 h 708"/>
                <a:gd name="T24" fmla="*/ 719 w 720"/>
                <a:gd name="T25" fmla="*/ 213 h 708"/>
                <a:gd name="T26" fmla="*/ 508 w 720"/>
                <a:gd name="T27" fmla="*/ 0 h 708"/>
                <a:gd name="T28" fmla="*/ 0 w 720"/>
                <a:gd name="T29" fmla="*/ 0 h 708"/>
                <a:gd name="T30" fmla="*/ 0 w 720"/>
                <a:gd name="T31" fmla="*/ 708 h 708"/>
                <a:gd name="T32" fmla="*/ 149 w 720"/>
                <a:gd name="T33" fmla="*/ 708 h 708"/>
                <a:gd name="T34" fmla="*/ 149 w 720"/>
                <a:gd name="T35" fmla="*/ 617 h 708"/>
                <a:gd name="T36" fmla="*/ 509 w 720"/>
                <a:gd name="T37" fmla="*/ 617 h 708"/>
                <a:gd name="T38" fmla="*/ 508 w 720"/>
                <a:gd name="T39" fmla="*/ 617 h 708"/>
                <a:gd name="T40" fmla="*/ 570 w 720"/>
                <a:gd name="T41" fmla="*/ 678 h 708"/>
                <a:gd name="T42" fmla="*/ 570 w 720"/>
                <a:gd name="T43" fmla="*/ 678 h 708"/>
                <a:gd name="T44" fmla="*/ 570 w 720"/>
                <a:gd name="T45" fmla="*/ 708 h 708"/>
                <a:gd name="T46" fmla="*/ 719 w 720"/>
                <a:gd name="T47" fmla="*/ 708 h 708"/>
                <a:gd name="T48" fmla="*/ 719 w 720"/>
                <a:gd name="T49" fmla="*/ 678 h 708"/>
                <a:gd name="T50" fmla="*/ 719 w 720"/>
                <a:gd name="T51" fmla="*/ 678 h 708"/>
                <a:gd name="T52" fmla="*/ 669 w 720"/>
                <a:gd name="T53" fmla="*/ 542 h 7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20" h="708">
                  <a:moveTo>
                    <a:pt x="570" y="403"/>
                  </a:moveTo>
                  <a:lnTo>
                    <a:pt x="570" y="403"/>
                  </a:lnTo>
                  <a:cubicBezTo>
                    <a:pt x="570" y="437"/>
                    <a:pt x="542" y="468"/>
                    <a:pt x="508" y="468"/>
                  </a:cubicBezTo>
                  <a:lnTo>
                    <a:pt x="149" y="468"/>
                  </a:lnTo>
                  <a:lnTo>
                    <a:pt x="149" y="150"/>
                  </a:lnTo>
                  <a:lnTo>
                    <a:pt x="509" y="150"/>
                  </a:lnTo>
                  <a:lnTo>
                    <a:pt x="508" y="150"/>
                  </a:lnTo>
                  <a:cubicBezTo>
                    <a:pt x="543" y="150"/>
                    <a:pt x="570" y="178"/>
                    <a:pt x="570" y="213"/>
                  </a:cubicBezTo>
                  <a:lnTo>
                    <a:pt x="570" y="403"/>
                  </a:lnTo>
                  <a:close/>
                  <a:moveTo>
                    <a:pt x="669" y="542"/>
                  </a:moveTo>
                  <a:lnTo>
                    <a:pt x="668" y="541"/>
                  </a:lnTo>
                  <a:cubicBezTo>
                    <a:pt x="700" y="504"/>
                    <a:pt x="720" y="456"/>
                    <a:pt x="720" y="403"/>
                  </a:cubicBezTo>
                  <a:lnTo>
                    <a:pt x="719" y="213"/>
                  </a:lnTo>
                  <a:cubicBezTo>
                    <a:pt x="719" y="96"/>
                    <a:pt x="626" y="0"/>
                    <a:pt x="508" y="0"/>
                  </a:cubicBezTo>
                  <a:lnTo>
                    <a:pt x="0" y="0"/>
                  </a:lnTo>
                  <a:lnTo>
                    <a:pt x="0" y="708"/>
                  </a:lnTo>
                  <a:lnTo>
                    <a:pt x="149" y="708"/>
                  </a:lnTo>
                  <a:lnTo>
                    <a:pt x="149" y="617"/>
                  </a:lnTo>
                  <a:lnTo>
                    <a:pt x="509" y="617"/>
                  </a:lnTo>
                  <a:lnTo>
                    <a:pt x="508" y="617"/>
                  </a:lnTo>
                  <a:cubicBezTo>
                    <a:pt x="542" y="617"/>
                    <a:pt x="570" y="644"/>
                    <a:pt x="570" y="678"/>
                  </a:cubicBezTo>
                  <a:lnTo>
                    <a:pt x="570" y="678"/>
                  </a:lnTo>
                  <a:lnTo>
                    <a:pt x="570" y="708"/>
                  </a:lnTo>
                  <a:lnTo>
                    <a:pt x="719" y="708"/>
                  </a:lnTo>
                  <a:lnTo>
                    <a:pt x="719" y="678"/>
                  </a:lnTo>
                  <a:lnTo>
                    <a:pt x="719" y="678"/>
                  </a:lnTo>
                  <a:cubicBezTo>
                    <a:pt x="719" y="626"/>
                    <a:pt x="700" y="579"/>
                    <a:pt x="669" y="542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>
                <a:latin typeface="Frutiger LT Std 45 Light" panose="020B0402020204020204" pitchFamily="34" charset="0"/>
              </a:endParaRPr>
            </a:p>
          </p:txBody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2BBAEE7E-FE86-429E-BBB5-C72A5CE29757}"/>
                </a:ext>
              </a:extLst>
            </p:cNvPr>
            <p:cNvSpPr>
              <a:spLocks/>
            </p:cNvSpPr>
            <p:nvPr/>
          </p:nvSpPr>
          <p:spPr bwMode="auto">
            <a:xfrm>
              <a:off x="8794750" y="12272963"/>
              <a:ext cx="263525" cy="295275"/>
            </a:xfrm>
            <a:custGeom>
              <a:avLst/>
              <a:gdLst>
                <a:gd name="T0" fmla="*/ 722 w 722"/>
                <a:gd name="T1" fmla="*/ 209 h 805"/>
                <a:gd name="T2" fmla="*/ 511 w 722"/>
                <a:gd name="T3" fmla="*/ 0 h 805"/>
                <a:gd name="T4" fmla="*/ 210 w 722"/>
                <a:gd name="T5" fmla="*/ 0 h 805"/>
                <a:gd name="T6" fmla="*/ 210 w 722"/>
                <a:gd name="T7" fmla="*/ 0 h 805"/>
                <a:gd name="T8" fmla="*/ 0 w 722"/>
                <a:gd name="T9" fmla="*/ 209 h 805"/>
                <a:gd name="T10" fmla="*/ 0 w 722"/>
                <a:gd name="T11" fmla="*/ 209 h 805"/>
                <a:gd name="T12" fmla="*/ 0 w 722"/>
                <a:gd name="T13" fmla="*/ 595 h 805"/>
                <a:gd name="T14" fmla="*/ 210 w 722"/>
                <a:gd name="T15" fmla="*/ 805 h 805"/>
                <a:gd name="T16" fmla="*/ 210 w 722"/>
                <a:gd name="T17" fmla="*/ 805 h 805"/>
                <a:gd name="T18" fmla="*/ 511 w 722"/>
                <a:gd name="T19" fmla="*/ 805 h 805"/>
                <a:gd name="T20" fmla="*/ 511 w 722"/>
                <a:gd name="T21" fmla="*/ 805 h 805"/>
                <a:gd name="T22" fmla="*/ 722 w 722"/>
                <a:gd name="T23" fmla="*/ 595 h 805"/>
                <a:gd name="T24" fmla="*/ 722 w 722"/>
                <a:gd name="T25" fmla="*/ 594 h 805"/>
                <a:gd name="T26" fmla="*/ 722 w 722"/>
                <a:gd name="T27" fmla="*/ 507 h 805"/>
                <a:gd name="T28" fmla="*/ 573 w 722"/>
                <a:gd name="T29" fmla="*/ 507 h 805"/>
                <a:gd name="T30" fmla="*/ 573 w 722"/>
                <a:gd name="T31" fmla="*/ 594 h 805"/>
                <a:gd name="T32" fmla="*/ 573 w 722"/>
                <a:gd name="T33" fmla="*/ 595 h 805"/>
                <a:gd name="T34" fmla="*/ 511 w 722"/>
                <a:gd name="T35" fmla="*/ 656 h 805"/>
                <a:gd name="T36" fmla="*/ 511 w 722"/>
                <a:gd name="T37" fmla="*/ 656 h 805"/>
                <a:gd name="T38" fmla="*/ 210 w 722"/>
                <a:gd name="T39" fmla="*/ 656 h 805"/>
                <a:gd name="T40" fmla="*/ 210 w 722"/>
                <a:gd name="T41" fmla="*/ 656 h 805"/>
                <a:gd name="T42" fmla="*/ 149 w 722"/>
                <a:gd name="T43" fmla="*/ 594 h 805"/>
                <a:gd name="T44" fmla="*/ 149 w 722"/>
                <a:gd name="T45" fmla="*/ 209 h 805"/>
                <a:gd name="T46" fmla="*/ 209 w 722"/>
                <a:gd name="T47" fmla="*/ 150 h 805"/>
                <a:gd name="T48" fmla="*/ 210 w 722"/>
                <a:gd name="T49" fmla="*/ 149 h 805"/>
                <a:gd name="T50" fmla="*/ 511 w 722"/>
                <a:gd name="T51" fmla="*/ 149 h 805"/>
                <a:gd name="T52" fmla="*/ 511 w 722"/>
                <a:gd name="T53" fmla="*/ 149 h 805"/>
                <a:gd name="T54" fmla="*/ 573 w 722"/>
                <a:gd name="T55" fmla="*/ 209 h 805"/>
                <a:gd name="T56" fmla="*/ 573 w 722"/>
                <a:gd name="T57" fmla="*/ 209 h 805"/>
                <a:gd name="T58" fmla="*/ 573 w 722"/>
                <a:gd name="T59" fmla="*/ 294 h 805"/>
                <a:gd name="T60" fmla="*/ 722 w 722"/>
                <a:gd name="T61" fmla="*/ 294 h 805"/>
                <a:gd name="T62" fmla="*/ 722 w 722"/>
                <a:gd name="T63" fmla="*/ 209 h 805"/>
                <a:gd name="T64" fmla="*/ 722 w 722"/>
                <a:gd name="T65" fmla="*/ 209 h 8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2" h="805">
                  <a:moveTo>
                    <a:pt x="722" y="209"/>
                  </a:moveTo>
                  <a:cubicBezTo>
                    <a:pt x="722" y="92"/>
                    <a:pt x="627" y="0"/>
                    <a:pt x="511" y="0"/>
                  </a:cubicBezTo>
                  <a:lnTo>
                    <a:pt x="210" y="0"/>
                  </a:lnTo>
                  <a:lnTo>
                    <a:pt x="210" y="0"/>
                  </a:lnTo>
                  <a:cubicBezTo>
                    <a:pt x="94" y="0"/>
                    <a:pt x="0" y="93"/>
                    <a:pt x="0" y="209"/>
                  </a:cubicBezTo>
                  <a:lnTo>
                    <a:pt x="0" y="209"/>
                  </a:lnTo>
                  <a:lnTo>
                    <a:pt x="0" y="595"/>
                  </a:lnTo>
                  <a:cubicBezTo>
                    <a:pt x="0" y="711"/>
                    <a:pt x="94" y="805"/>
                    <a:pt x="210" y="805"/>
                  </a:cubicBezTo>
                  <a:lnTo>
                    <a:pt x="210" y="805"/>
                  </a:lnTo>
                  <a:lnTo>
                    <a:pt x="511" y="805"/>
                  </a:lnTo>
                  <a:lnTo>
                    <a:pt x="511" y="805"/>
                  </a:lnTo>
                  <a:cubicBezTo>
                    <a:pt x="628" y="805"/>
                    <a:pt x="722" y="712"/>
                    <a:pt x="722" y="595"/>
                  </a:cubicBezTo>
                  <a:lnTo>
                    <a:pt x="722" y="594"/>
                  </a:lnTo>
                  <a:lnTo>
                    <a:pt x="722" y="507"/>
                  </a:lnTo>
                  <a:lnTo>
                    <a:pt x="573" y="507"/>
                  </a:lnTo>
                  <a:lnTo>
                    <a:pt x="573" y="594"/>
                  </a:lnTo>
                  <a:lnTo>
                    <a:pt x="573" y="595"/>
                  </a:lnTo>
                  <a:cubicBezTo>
                    <a:pt x="573" y="629"/>
                    <a:pt x="545" y="656"/>
                    <a:pt x="511" y="656"/>
                  </a:cubicBezTo>
                  <a:lnTo>
                    <a:pt x="511" y="656"/>
                  </a:lnTo>
                  <a:lnTo>
                    <a:pt x="210" y="656"/>
                  </a:lnTo>
                  <a:lnTo>
                    <a:pt x="210" y="656"/>
                  </a:lnTo>
                  <a:cubicBezTo>
                    <a:pt x="177" y="656"/>
                    <a:pt x="149" y="627"/>
                    <a:pt x="149" y="594"/>
                  </a:cubicBezTo>
                  <a:lnTo>
                    <a:pt x="149" y="209"/>
                  </a:lnTo>
                  <a:cubicBezTo>
                    <a:pt x="149" y="176"/>
                    <a:pt x="176" y="150"/>
                    <a:pt x="209" y="150"/>
                  </a:cubicBezTo>
                  <a:lnTo>
                    <a:pt x="210" y="149"/>
                  </a:lnTo>
                  <a:lnTo>
                    <a:pt x="511" y="149"/>
                  </a:lnTo>
                  <a:lnTo>
                    <a:pt x="511" y="149"/>
                  </a:lnTo>
                  <a:cubicBezTo>
                    <a:pt x="545" y="149"/>
                    <a:pt x="573" y="175"/>
                    <a:pt x="573" y="209"/>
                  </a:cubicBezTo>
                  <a:lnTo>
                    <a:pt x="573" y="209"/>
                  </a:lnTo>
                  <a:lnTo>
                    <a:pt x="573" y="294"/>
                  </a:lnTo>
                  <a:lnTo>
                    <a:pt x="722" y="294"/>
                  </a:lnTo>
                  <a:lnTo>
                    <a:pt x="722" y="209"/>
                  </a:lnTo>
                  <a:lnTo>
                    <a:pt x="722" y="209"/>
                  </a:lnTo>
                </a:path>
              </a:pathLst>
            </a:custGeom>
            <a:solidFill>
              <a:srgbClr val="658DB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>
                <a:latin typeface="Frutiger LT Std 45 Light" panose="020B0402020204020204" pitchFamily="34" charset="0"/>
              </a:endParaRPr>
            </a:p>
          </p:txBody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090076F5-2CB0-4FF6-911E-7FFBB5CBBE5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86700" y="12272963"/>
              <a:ext cx="336550" cy="295275"/>
            </a:xfrm>
            <a:custGeom>
              <a:avLst/>
              <a:gdLst>
                <a:gd name="T0" fmla="*/ 329 w 921"/>
                <a:gd name="T1" fmla="*/ 478 h 802"/>
                <a:gd name="T2" fmla="*/ 457 w 921"/>
                <a:gd name="T3" fmla="*/ 194 h 802"/>
                <a:gd name="T4" fmla="*/ 584 w 921"/>
                <a:gd name="T5" fmla="*/ 478 h 802"/>
                <a:gd name="T6" fmla="*/ 329 w 921"/>
                <a:gd name="T7" fmla="*/ 478 h 802"/>
                <a:gd name="T8" fmla="*/ 729 w 921"/>
                <a:gd name="T9" fmla="*/ 802 h 802"/>
                <a:gd name="T10" fmla="*/ 921 w 921"/>
                <a:gd name="T11" fmla="*/ 802 h 802"/>
                <a:gd name="T12" fmla="*/ 539 w 921"/>
                <a:gd name="T13" fmla="*/ 0 h 802"/>
                <a:gd name="T14" fmla="*/ 378 w 921"/>
                <a:gd name="T15" fmla="*/ 0 h 802"/>
                <a:gd name="T16" fmla="*/ 0 w 921"/>
                <a:gd name="T17" fmla="*/ 802 h 802"/>
                <a:gd name="T18" fmla="*/ 184 w 921"/>
                <a:gd name="T19" fmla="*/ 802 h 802"/>
                <a:gd name="T20" fmla="*/ 263 w 921"/>
                <a:gd name="T21" fmla="*/ 626 h 802"/>
                <a:gd name="T22" fmla="*/ 651 w 921"/>
                <a:gd name="T23" fmla="*/ 626 h 802"/>
                <a:gd name="T24" fmla="*/ 729 w 921"/>
                <a:gd name="T25" fmla="*/ 802 h 8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21" h="802">
                  <a:moveTo>
                    <a:pt x="329" y="478"/>
                  </a:moveTo>
                  <a:lnTo>
                    <a:pt x="457" y="194"/>
                  </a:lnTo>
                  <a:lnTo>
                    <a:pt x="584" y="478"/>
                  </a:lnTo>
                  <a:lnTo>
                    <a:pt x="329" y="478"/>
                  </a:lnTo>
                  <a:close/>
                  <a:moveTo>
                    <a:pt x="729" y="802"/>
                  </a:moveTo>
                  <a:lnTo>
                    <a:pt x="921" y="802"/>
                  </a:lnTo>
                  <a:lnTo>
                    <a:pt x="539" y="0"/>
                  </a:lnTo>
                  <a:lnTo>
                    <a:pt x="378" y="0"/>
                  </a:lnTo>
                  <a:lnTo>
                    <a:pt x="0" y="802"/>
                  </a:lnTo>
                  <a:lnTo>
                    <a:pt x="184" y="802"/>
                  </a:lnTo>
                  <a:lnTo>
                    <a:pt x="263" y="626"/>
                  </a:lnTo>
                  <a:lnTo>
                    <a:pt x="651" y="626"/>
                  </a:lnTo>
                  <a:lnTo>
                    <a:pt x="729" y="802"/>
                  </a:lnTo>
                  <a:close/>
                </a:path>
              </a:pathLst>
            </a:custGeom>
            <a:solidFill>
              <a:srgbClr val="658DB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>
                <a:latin typeface="Frutiger LT Std 45 Light" panose="020B04020202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18663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DCB131-BF57-4187-B97A-12CD28041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Computational Fluid Dynamics – Grit Chamber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4E9F323-31B2-4AF6-A0BC-BB177CF12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l Folie </a:t>
            </a:r>
            <a:fld id="{C8A3CF84-CD23-4964-AA61-01637211D489}" type="slidenum">
              <a:rPr lang="de-CH" smtClean="0"/>
              <a:pPr>
                <a:defRPr/>
              </a:pPr>
              <a:t>10</a:t>
            </a:fld>
            <a:endParaRPr lang="de-CH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6CE5425-7867-4F62-BCDE-FD3D63BEBD8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21. Mai 2019</a:t>
            </a:r>
            <a:endParaRPr lang="de-CH" dirty="0"/>
          </a:p>
        </p:txBody>
      </p:sp>
      <p:pic>
        <p:nvPicPr>
          <p:cNvPr id="6" name="Grafik 5" descr="C:\Users\mey.HUNZIKER\Desktop\8570.61\Sandfang\Simulation CFD\Auswertung\Variante 5\160111_V5_Streamline_3_Titelbild.png">
            <a:extLst>
              <a:ext uri="{FF2B5EF4-FFF2-40B4-BE49-F238E27FC236}">
                <a16:creationId xmlns:a16="http://schemas.microsoft.com/office/drawing/2014/main" id="{FD17AE1A-BAAC-44A8-AF84-165A475D27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4" t="5684" r="18243" b="8963"/>
          <a:stretch/>
        </p:blipFill>
        <p:spPr bwMode="auto">
          <a:xfrm>
            <a:off x="703452" y="1306940"/>
            <a:ext cx="10793148" cy="470045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613E9138-434F-42B1-8ACD-1BEB8930E9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848" y="4790936"/>
            <a:ext cx="4413840" cy="1080120"/>
          </a:xfrm>
        </p:spPr>
        <p:txBody>
          <a:bodyPr/>
          <a:lstStyle/>
          <a:p>
            <a:r>
              <a:rPr lang="de-CH" dirty="0" err="1"/>
              <a:t>Shorten</a:t>
            </a:r>
            <a:r>
              <a:rPr lang="de-CH" dirty="0"/>
              <a:t> Chamber </a:t>
            </a:r>
            <a:r>
              <a:rPr lang="de-CH" dirty="0" err="1"/>
              <a:t>Length</a:t>
            </a:r>
            <a:r>
              <a:rPr lang="de-CH" dirty="0"/>
              <a:t> </a:t>
            </a:r>
            <a:r>
              <a:rPr lang="de-CH" dirty="0" err="1"/>
              <a:t>Reduce</a:t>
            </a:r>
            <a:r>
              <a:rPr lang="de-CH" dirty="0"/>
              <a:t> </a:t>
            </a:r>
            <a:r>
              <a:rPr lang="de-CH" dirty="0" err="1"/>
              <a:t>Length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Width Ratio </a:t>
            </a:r>
            <a:r>
              <a:rPr lang="de-CH" dirty="0" err="1"/>
              <a:t>from</a:t>
            </a:r>
            <a:r>
              <a:rPr lang="de-CH" dirty="0"/>
              <a:t> 10:1 </a:t>
            </a:r>
            <a:r>
              <a:rPr lang="de-CH" dirty="0" err="1"/>
              <a:t>to</a:t>
            </a:r>
            <a:r>
              <a:rPr lang="de-CH" dirty="0"/>
              <a:t> 6:1 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D4684F32-158F-4F8E-8D1B-FDB189C5C85C}"/>
              </a:ext>
            </a:extLst>
          </p:cNvPr>
          <p:cNvSpPr txBox="1">
            <a:spLocks/>
          </p:cNvSpPr>
          <p:nvPr/>
        </p:nvSpPr>
        <p:spPr bwMode="auto">
          <a:xfrm>
            <a:off x="7248128" y="1556792"/>
            <a:ext cx="4413840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54013" indent="-354013" algn="l" rtl="0" eaLnBrk="1" fontAlgn="base" hangingPunct="1">
              <a:spcBef>
                <a:spcPts val="12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352425" algn="l" rtl="0" eaLnBrk="1" fontAlgn="base" hangingPunct="1">
              <a:spcBef>
                <a:spcPts val="3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1079500" indent="-360363" algn="l" rtl="0" eaLnBrk="1" fontAlgn="base" hangingPunct="1">
              <a:spcBef>
                <a:spcPts val="3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  <a:latin typeface="+mn-lt"/>
              </a:defRPr>
            </a:lvl3pPr>
            <a:lvl4pPr marL="1431925" indent="-352425" algn="l" rtl="0" eaLnBrk="1" fontAlgn="base" hangingPunct="1">
              <a:spcBef>
                <a:spcPts val="3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1792288" indent="-360363" algn="l" rtl="0" eaLnBrk="1" fontAlgn="base" hangingPunct="1">
              <a:spcBef>
                <a:spcPts val="3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606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30178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750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9322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CH" kern="0" dirty="0" err="1">
                <a:solidFill>
                  <a:schemeClr val="bg1"/>
                </a:solidFill>
              </a:rPr>
              <a:t>Optimize</a:t>
            </a:r>
            <a:endParaRPr lang="de-CH" kern="0" dirty="0">
              <a:solidFill>
                <a:schemeClr val="bg1"/>
              </a:solidFill>
            </a:endParaRPr>
          </a:p>
          <a:p>
            <a:pPr marL="360362" lvl="1" indent="0">
              <a:buNone/>
            </a:pPr>
            <a:r>
              <a:rPr lang="de-CH" kern="0" dirty="0">
                <a:solidFill>
                  <a:schemeClr val="bg1"/>
                </a:solidFill>
              </a:rPr>
              <a:t>Place </a:t>
            </a:r>
            <a:r>
              <a:rPr lang="de-CH" kern="0" dirty="0" err="1">
                <a:solidFill>
                  <a:schemeClr val="bg1"/>
                </a:solidFill>
              </a:rPr>
              <a:t>of</a:t>
            </a:r>
            <a:r>
              <a:rPr lang="de-CH" kern="0" dirty="0">
                <a:solidFill>
                  <a:schemeClr val="bg1"/>
                </a:solidFill>
              </a:rPr>
              <a:t> </a:t>
            </a:r>
            <a:r>
              <a:rPr lang="de-CH" kern="0" dirty="0" err="1">
                <a:solidFill>
                  <a:schemeClr val="bg1"/>
                </a:solidFill>
              </a:rPr>
              <a:t>Inflow</a:t>
            </a:r>
            <a:r>
              <a:rPr lang="de-CH" kern="0" dirty="0">
                <a:solidFill>
                  <a:schemeClr val="bg1"/>
                </a:solidFill>
              </a:rPr>
              <a:t> and </a:t>
            </a:r>
            <a:r>
              <a:rPr lang="de-CH" kern="0" dirty="0" err="1">
                <a:solidFill>
                  <a:schemeClr val="bg1"/>
                </a:solidFill>
              </a:rPr>
              <a:t>Outflow</a:t>
            </a:r>
            <a:endParaRPr lang="de-CH" kern="0" dirty="0">
              <a:solidFill>
                <a:schemeClr val="bg1"/>
              </a:solidFill>
            </a:endParaRPr>
          </a:p>
          <a:p>
            <a:pPr marL="360362" lvl="1" indent="0">
              <a:buNone/>
            </a:pPr>
            <a:r>
              <a:rPr lang="de-CH" kern="0" dirty="0">
                <a:solidFill>
                  <a:schemeClr val="bg1"/>
                </a:solidFill>
              </a:rPr>
              <a:t>Geometrie </a:t>
            </a:r>
            <a:r>
              <a:rPr lang="de-CH" kern="0" dirty="0" err="1">
                <a:solidFill>
                  <a:schemeClr val="bg1"/>
                </a:solidFill>
              </a:rPr>
              <a:t>of</a:t>
            </a:r>
            <a:r>
              <a:rPr lang="de-CH" kern="0" dirty="0">
                <a:solidFill>
                  <a:schemeClr val="bg1"/>
                </a:solidFill>
              </a:rPr>
              <a:t> Cross </a:t>
            </a:r>
            <a:r>
              <a:rPr lang="de-CH" kern="0" dirty="0" err="1">
                <a:solidFill>
                  <a:schemeClr val="bg1"/>
                </a:solidFill>
              </a:rPr>
              <a:t>Section</a:t>
            </a:r>
            <a:endParaRPr lang="de-CH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9816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20C168-2BBA-4959-B97D-971A42949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784" y="764705"/>
            <a:ext cx="9533467" cy="576163"/>
          </a:xfrm>
        </p:spPr>
        <p:txBody>
          <a:bodyPr/>
          <a:lstStyle/>
          <a:p>
            <a:r>
              <a:rPr lang="de-CH" dirty="0"/>
              <a:t>BIM – WWTP Oberengadin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FA8357E-938C-46D5-A85F-955C27085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l Folie </a:t>
            </a:r>
            <a:fld id="{C8A3CF84-CD23-4964-AA61-01637211D489}" type="slidenum">
              <a:rPr lang="de-CH" smtClean="0"/>
              <a:pPr>
                <a:defRPr/>
              </a:pPr>
              <a:t>11</a:t>
            </a:fld>
            <a:endParaRPr lang="de-CH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DCB5A3B-F72D-4CDF-B055-D62D58336BA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21. Mai 2019</a:t>
            </a:r>
            <a:endParaRPr lang="de-CH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EA72513-CCBD-4922-8AD9-86890BA702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200" r="9051" b="5901"/>
          <a:stretch/>
        </p:blipFill>
        <p:spPr>
          <a:xfrm>
            <a:off x="731912" y="1542013"/>
            <a:ext cx="8316416" cy="4680520"/>
          </a:xfrm>
          <a:prstGeom prst="rect">
            <a:avLst/>
          </a:prstGeom>
        </p:spPr>
      </p:pic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78B47E94-62C2-4F25-9BD3-EEEFCA635BA4}"/>
              </a:ext>
            </a:extLst>
          </p:cNvPr>
          <p:cNvSpPr txBox="1">
            <a:spLocks/>
          </p:cNvSpPr>
          <p:nvPr/>
        </p:nvSpPr>
        <p:spPr bwMode="auto">
          <a:xfrm>
            <a:off x="9290085" y="1542013"/>
            <a:ext cx="2312443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54013" indent="-354013" algn="l" rtl="0" eaLnBrk="1" fontAlgn="base" hangingPunct="1">
              <a:spcBef>
                <a:spcPts val="12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352425" algn="l" rtl="0" eaLnBrk="1" fontAlgn="base" hangingPunct="1">
              <a:spcBef>
                <a:spcPts val="3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1079500" indent="-360363" algn="l" rtl="0" eaLnBrk="1" fontAlgn="base" hangingPunct="1">
              <a:spcBef>
                <a:spcPts val="3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  <a:latin typeface="+mn-lt"/>
              </a:defRPr>
            </a:lvl3pPr>
            <a:lvl4pPr marL="1431925" indent="-352425" algn="l" rtl="0" eaLnBrk="1" fontAlgn="base" hangingPunct="1">
              <a:spcBef>
                <a:spcPts val="3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1792288" indent="-360363" algn="l" rtl="0" eaLnBrk="1" fontAlgn="base" hangingPunct="1">
              <a:spcBef>
                <a:spcPts val="3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606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30178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750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9322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CH" sz="1800" kern="0" dirty="0"/>
              <a:t>General Model </a:t>
            </a:r>
            <a:r>
              <a:rPr lang="de-CH" sz="1800" kern="0" dirty="0" err="1"/>
              <a:t>for</a:t>
            </a:r>
            <a:endParaRPr lang="de-CH" sz="1800" kern="0" dirty="0"/>
          </a:p>
          <a:p>
            <a:r>
              <a:rPr lang="de-CH" sz="1800" kern="0" dirty="0" err="1"/>
              <a:t>Visualization</a:t>
            </a:r>
            <a:endParaRPr lang="de-CH" sz="1800" kern="0" dirty="0"/>
          </a:p>
          <a:p>
            <a:r>
              <a:rPr lang="de-CH" sz="1800" kern="0" dirty="0"/>
              <a:t>Construction</a:t>
            </a:r>
          </a:p>
          <a:p>
            <a:r>
              <a:rPr lang="de-CH" sz="1800" kern="0" dirty="0" err="1"/>
              <a:t>Process</a:t>
            </a:r>
            <a:r>
              <a:rPr lang="de-CH" sz="1800" kern="0" dirty="0"/>
              <a:t> Engineering</a:t>
            </a:r>
          </a:p>
          <a:p>
            <a:r>
              <a:rPr lang="de-CH" sz="1800" kern="0" dirty="0"/>
              <a:t>Building Technology</a:t>
            </a:r>
          </a:p>
          <a:p>
            <a:pPr lvl="1"/>
            <a:r>
              <a:rPr lang="de-CH" sz="1600" kern="0" dirty="0" err="1"/>
              <a:t>Heating</a:t>
            </a:r>
            <a:endParaRPr lang="de-CH" sz="1600" kern="0" dirty="0"/>
          </a:p>
          <a:p>
            <a:pPr lvl="1"/>
            <a:r>
              <a:rPr lang="de-CH" sz="1600" kern="0" dirty="0"/>
              <a:t>Air </a:t>
            </a:r>
            <a:r>
              <a:rPr lang="de-CH" sz="1600" kern="0" dirty="0" err="1"/>
              <a:t>Condition</a:t>
            </a:r>
            <a:endParaRPr lang="de-CH" sz="1600" kern="0" dirty="0"/>
          </a:p>
          <a:p>
            <a:pPr lvl="1"/>
            <a:r>
              <a:rPr lang="de-CH" sz="1600" kern="0" dirty="0" err="1"/>
              <a:t>Sanitary</a:t>
            </a:r>
            <a:endParaRPr lang="de-CH" sz="1600" kern="0" dirty="0"/>
          </a:p>
          <a:p>
            <a:r>
              <a:rPr lang="de-CH" sz="1800" kern="0" dirty="0"/>
              <a:t>Elektro-</a:t>
            </a:r>
            <a:r>
              <a:rPr lang="de-CH" sz="1800" kern="0" dirty="0" err="1"/>
              <a:t>technics</a:t>
            </a:r>
            <a:endParaRPr lang="de-CH" sz="1800" kern="0" dirty="0"/>
          </a:p>
          <a:p>
            <a:endParaRPr lang="de-CH" sz="1800" kern="0" dirty="0"/>
          </a:p>
          <a:p>
            <a:pPr marL="0" indent="0">
              <a:buNone/>
            </a:pPr>
            <a:endParaRPr lang="de-CH" sz="1800" kern="0" dirty="0"/>
          </a:p>
          <a:p>
            <a:pPr marL="0" indent="0">
              <a:buNone/>
            </a:pPr>
            <a:endParaRPr lang="de-CH" sz="1800" kern="0" dirty="0"/>
          </a:p>
        </p:txBody>
      </p:sp>
    </p:spTree>
    <p:extLst>
      <p:ext uri="{BB962C8B-B14F-4D97-AF65-F5344CB8AC3E}">
        <p14:creationId xmlns:p14="http://schemas.microsoft.com/office/powerpoint/2010/main" val="40963081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6B0C5E-F64F-4C48-89DC-EB6D3C44C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BIM – </a:t>
            </a:r>
            <a:r>
              <a:rPr lang="de-CH" dirty="0" err="1"/>
              <a:t>Planning</a:t>
            </a:r>
            <a:r>
              <a:rPr lang="de-CH" dirty="0"/>
              <a:t> WWTP Oberengadin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0A0467E-19BE-4F00-9B81-39EC6C6C4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l Folie </a:t>
            </a:r>
            <a:fld id="{C8A3CF84-CD23-4964-AA61-01637211D489}" type="slidenum">
              <a:rPr lang="de-CH" smtClean="0"/>
              <a:pPr>
                <a:defRPr/>
              </a:pPr>
              <a:t>12</a:t>
            </a:fld>
            <a:endParaRPr lang="de-CH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4B5B2FF-AB57-4B06-B4EA-9A52409AD08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21. Mai 2019</a:t>
            </a:r>
            <a:endParaRPr lang="de-CH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56E7250-130D-4E44-8C27-FE492A1C7F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06" r="8651" b="5795"/>
          <a:stretch/>
        </p:blipFill>
        <p:spPr>
          <a:xfrm>
            <a:off x="623392" y="1502680"/>
            <a:ext cx="8352928" cy="4680520"/>
          </a:xfrm>
          <a:prstGeom prst="rect">
            <a:avLst/>
          </a:prstGeom>
        </p:spPr>
      </p:pic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9DFCFADD-DBF1-4834-A9FF-133EE9AB40DB}"/>
              </a:ext>
            </a:extLst>
          </p:cNvPr>
          <p:cNvSpPr txBox="1">
            <a:spLocks/>
          </p:cNvSpPr>
          <p:nvPr/>
        </p:nvSpPr>
        <p:spPr bwMode="auto">
          <a:xfrm>
            <a:off x="9290085" y="1542013"/>
            <a:ext cx="2312443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54013" indent="-354013" algn="l" rtl="0" eaLnBrk="1" fontAlgn="base" hangingPunct="1">
              <a:spcBef>
                <a:spcPts val="12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352425" algn="l" rtl="0" eaLnBrk="1" fontAlgn="base" hangingPunct="1">
              <a:spcBef>
                <a:spcPts val="3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1079500" indent="-360363" algn="l" rtl="0" eaLnBrk="1" fontAlgn="base" hangingPunct="1">
              <a:spcBef>
                <a:spcPts val="3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  <a:latin typeface="+mn-lt"/>
              </a:defRPr>
            </a:lvl3pPr>
            <a:lvl4pPr marL="1431925" indent="-352425" algn="l" rtl="0" eaLnBrk="1" fontAlgn="base" hangingPunct="1">
              <a:spcBef>
                <a:spcPts val="3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1792288" indent="-360363" algn="l" rtl="0" eaLnBrk="1" fontAlgn="base" hangingPunct="1">
              <a:spcBef>
                <a:spcPts val="3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606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30178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750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9322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CH" sz="1800" kern="0" dirty="0"/>
              <a:t>All </a:t>
            </a:r>
            <a:r>
              <a:rPr lang="de-CH" sz="1800" kern="0" dirty="0" err="1"/>
              <a:t>plannerteams</a:t>
            </a:r>
            <a:r>
              <a:rPr lang="de-CH" sz="1800" kern="0" dirty="0"/>
              <a:t> </a:t>
            </a:r>
            <a:r>
              <a:rPr lang="de-CH" sz="1800" kern="0" dirty="0" err="1"/>
              <a:t>work</a:t>
            </a:r>
            <a:r>
              <a:rPr lang="de-CH" sz="1800" kern="0" dirty="0"/>
              <a:t> </a:t>
            </a:r>
            <a:r>
              <a:rPr lang="de-CH" sz="1800" kern="0" dirty="0" err="1"/>
              <a:t>with</a:t>
            </a:r>
            <a:r>
              <a:rPr lang="de-CH" sz="1800" kern="0" dirty="0"/>
              <a:t> </a:t>
            </a:r>
            <a:r>
              <a:rPr lang="de-CH" sz="1800" kern="0" dirty="0" err="1"/>
              <a:t>the</a:t>
            </a:r>
            <a:r>
              <a:rPr lang="de-CH" sz="1800" kern="0" dirty="0"/>
              <a:t> same </a:t>
            </a:r>
            <a:r>
              <a:rPr lang="de-CH" sz="1800" kern="0" dirty="0" err="1"/>
              <a:t>model</a:t>
            </a:r>
            <a:endParaRPr lang="de-CH" sz="1800" kern="0" dirty="0"/>
          </a:p>
          <a:p>
            <a:r>
              <a:rPr lang="de-CH" sz="1800" kern="0" dirty="0" err="1"/>
              <a:t>one</a:t>
            </a:r>
            <a:r>
              <a:rPr lang="de-CH" sz="1800" kern="0" dirty="0"/>
              <a:t> </a:t>
            </a:r>
            <a:r>
              <a:rPr lang="de-CH" sz="1800" kern="0" dirty="0" err="1"/>
              <a:t>model</a:t>
            </a:r>
            <a:endParaRPr lang="de-CH" sz="1800" kern="0" dirty="0"/>
          </a:p>
          <a:p>
            <a:r>
              <a:rPr lang="de-CH" sz="1800" kern="0" dirty="0" err="1"/>
              <a:t>data</a:t>
            </a:r>
            <a:r>
              <a:rPr lang="de-CH" sz="1800" kern="0" dirty="0"/>
              <a:t> </a:t>
            </a:r>
            <a:r>
              <a:rPr lang="de-CH" sz="1800" kern="0" dirty="0" err="1"/>
              <a:t>always</a:t>
            </a:r>
            <a:r>
              <a:rPr lang="de-CH" sz="1800" kern="0" dirty="0"/>
              <a:t> </a:t>
            </a:r>
            <a:r>
              <a:rPr lang="de-CH" sz="1800" kern="0" dirty="0" err="1"/>
              <a:t>up</a:t>
            </a:r>
            <a:r>
              <a:rPr lang="de-CH" sz="1800" kern="0" dirty="0"/>
              <a:t> </a:t>
            </a:r>
            <a:r>
              <a:rPr lang="de-CH" sz="1800" kern="0" dirty="0" err="1"/>
              <a:t>to</a:t>
            </a:r>
            <a:r>
              <a:rPr lang="de-CH" sz="1800" kern="0" dirty="0"/>
              <a:t> date</a:t>
            </a:r>
          </a:p>
          <a:p>
            <a:r>
              <a:rPr lang="de-CH" sz="1800" kern="0" dirty="0" err="1"/>
              <a:t>data</a:t>
            </a:r>
            <a:r>
              <a:rPr lang="de-CH" sz="1800" kern="0" dirty="0"/>
              <a:t> </a:t>
            </a:r>
            <a:r>
              <a:rPr lang="de-CH" sz="1800" kern="0" dirty="0" err="1"/>
              <a:t>consistent</a:t>
            </a:r>
            <a:endParaRPr lang="de-CH" sz="1800" kern="0" dirty="0"/>
          </a:p>
          <a:p>
            <a:r>
              <a:rPr lang="de-CH" sz="1800" kern="0" dirty="0" err="1"/>
              <a:t>data</a:t>
            </a:r>
            <a:r>
              <a:rPr lang="de-CH" sz="1800" kern="0" dirty="0"/>
              <a:t> </a:t>
            </a:r>
            <a:r>
              <a:rPr lang="de-CH" sz="1800" kern="0" dirty="0" err="1"/>
              <a:t>integrity</a:t>
            </a:r>
            <a:r>
              <a:rPr lang="de-CH" sz="1800" kern="0" dirty="0"/>
              <a:t> </a:t>
            </a:r>
            <a:r>
              <a:rPr lang="de-CH" sz="1800" kern="0" dirty="0" err="1"/>
              <a:t>guaranteed</a:t>
            </a:r>
            <a:endParaRPr lang="de-CH" sz="1800" kern="0" dirty="0"/>
          </a:p>
          <a:p>
            <a:endParaRPr lang="de-CH" sz="1800" kern="0" dirty="0"/>
          </a:p>
          <a:p>
            <a:pPr marL="0" indent="0">
              <a:buNone/>
            </a:pPr>
            <a:endParaRPr lang="de-CH" sz="1800" kern="0" dirty="0"/>
          </a:p>
          <a:p>
            <a:endParaRPr lang="de-CH" sz="1800" kern="0" dirty="0"/>
          </a:p>
          <a:p>
            <a:pPr marL="0" indent="0">
              <a:buNone/>
            </a:pPr>
            <a:endParaRPr lang="de-CH" sz="1800" kern="0" dirty="0"/>
          </a:p>
          <a:p>
            <a:pPr marL="0" indent="0">
              <a:buNone/>
            </a:pPr>
            <a:endParaRPr lang="de-CH" sz="1800" kern="0" dirty="0"/>
          </a:p>
        </p:txBody>
      </p:sp>
    </p:spTree>
    <p:extLst>
      <p:ext uri="{BB962C8B-B14F-4D97-AF65-F5344CB8AC3E}">
        <p14:creationId xmlns:p14="http://schemas.microsoft.com/office/powerpoint/2010/main" val="20932742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B07F82-39F9-424D-86D0-4E187A56B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BIM – </a:t>
            </a:r>
            <a:r>
              <a:rPr lang="de-CH" dirty="0" err="1"/>
              <a:t>Planning</a:t>
            </a:r>
            <a:r>
              <a:rPr lang="de-CH" dirty="0"/>
              <a:t> </a:t>
            </a:r>
            <a:r>
              <a:rPr lang="de-CH" dirty="0" err="1"/>
              <a:t>Documents</a:t>
            </a:r>
            <a:r>
              <a:rPr lang="de-CH" dirty="0"/>
              <a:t> WWTP Oberengadin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99364D9-25A2-44C1-B787-7F53FAF5D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l Folie </a:t>
            </a:r>
            <a:fld id="{C8A3CF84-CD23-4964-AA61-01637211D489}" type="slidenum">
              <a:rPr lang="de-CH" smtClean="0"/>
              <a:pPr>
                <a:defRPr/>
              </a:pPr>
              <a:t>13</a:t>
            </a:fld>
            <a:endParaRPr lang="de-CH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FA538C5-A3B2-4FAD-9D35-898F600DE60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21. Mai 2019</a:t>
            </a:r>
            <a:endParaRPr lang="de-CH" dirty="0"/>
          </a:p>
        </p:txBody>
      </p:sp>
      <p:pic>
        <p:nvPicPr>
          <p:cNvPr id="6" name="Inhaltsplatzhalter 4">
            <a:extLst>
              <a:ext uri="{FF2B5EF4-FFF2-40B4-BE49-F238E27FC236}">
                <a16:creationId xmlns:a16="http://schemas.microsoft.com/office/drawing/2014/main" id="{1972299E-4ED0-4FFA-AA65-8131A361E560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3"/>
          <a:srcRect l="969" t="1386" r="313" b="548"/>
          <a:stretch/>
        </p:blipFill>
        <p:spPr>
          <a:xfrm>
            <a:off x="695400" y="1225630"/>
            <a:ext cx="7344816" cy="5155698"/>
          </a:xfrm>
          <a:prstGeom prst="rect">
            <a:avLst/>
          </a:prstGeom>
        </p:spPr>
      </p:pic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10A3264A-85A8-418E-A7A1-0C68E180A505}"/>
              </a:ext>
            </a:extLst>
          </p:cNvPr>
          <p:cNvSpPr txBox="1">
            <a:spLocks/>
          </p:cNvSpPr>
          <p:nvPr/>
        </p:nvSpPr>
        <p:spPr bwMode="auto">
          <a:xfrm>
            <a:off x="8975725" y="1520838"/>
            <a:ext cx="2626803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54013" indent="-354013" algn="l" rtl="0" eaLnBrk="1" fontAlgn="base" hangingPunct="1">
              <a:spcBef>
                <a:spcPts val="12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352425" algn="l" rtl="0" eaLnBrk="1" fontAlgn="base" hangingPunct="1">
              <a:spcBef>
                <a:spcPts val="3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1079500" indent="-360363" algn="l" rtl="0" eaLnBrk="1" fontAlgn="base" hangingPunct="1">
              <a:spcBef>
                <a:spcPts val="3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  <a:latin typeface="+mn-lt"/>
              </a:defRPr>
            </a:lvl3pPr>
            <a:lvl4pPr marL="1431925" indent="-352425" algn="l" rtl="0" eaLnBrk="1" fontAlgn="base" hangingPunct="1">
              <a:spcBef>
                <a:spcPts val="3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1792288" indent="-360363" algn="l" rtl="0" eaLnBrk="1" fontAlgn="base" hangingPunct="1">
              <a:spcBef>
                <a:spcPts val="3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606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30178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750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9322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CH" sz="1800" kern="0" dirty="0" err="1"/>
              <a:t>Planning</a:t>
            </a:r>
            <a:r>
              <a:rPr lang="de-CH" sz="1800" kern="0" dirty="0"/>
              <a:t> </a:t>
            </a:r>
            <a:r>
              <a:rPr lang="de-CH" sz="1800" kern="0" dirty="0" err="1"/>
              <a:t>Documents</a:t>
            </a:r>
            <a:endParaRPr lang="de-CH" sz="1800" kern="0" dirty="0"/>
          </a:p>
          <a:p>
            <a:pPr marL="0" indent="0">
              <a:buNone/>
            </a:pPr>
            <a:r>
              <a:rPr lang="de-CH" sz="1800" kern="0" dirty="0" err="1"/>
              <a:t>generated</a:t>
            </a:r>
            <a:r>
              <a:rPr lang="de-CH" sz="1800" kern="0" dirty="0"/>
              <a:t> </a:t>
            </a:r>
            <a:r>
              <a:rPr lang="de-CH" sz="1800" kern="0" dirty="0" err="1"/>
              <a:t>from</a:t>
            </a:r>
            <a:r>
              <a:rPr lang="de-CH" sz="1800" kern="0" dirty="0"/>
              <a:t> </a:t>
            </a:r>
            <a:r>
              <a:rPr lang="de-CH" sz="1800" kern="0" dirty="0" err="1"/>
              <a:t>the</a:t>
            </a:r>
            <a:endParaRPr lang="de-CH" sz="1800" kern="0" dirty="0"/>
          </a:p>
          <a:p>
            <a:pPr marL="0" indent="0">
              <a:buNone/>
            </a:pPr>
            <a:r>
              <a:rPr lang="de-CH" sz="1800" kern="0" dirty="0" err="1"/>
              <a:t>model</a:t>
            </a:r>
            <a:r>
              <a:rPr lang="de-CH" sz="1800" kern="0" dirty="0"/>
              <a:t> </a:t>
            </a:r>
            <a:r>
              <a:rPr lang="de-CH" sz="1800" kern="0" dirty="0" err="1"/>
              <a:t>as</a:t>
            </a:r>
            <a:r>
              <a:rPr lang="de-CH" sz="1800" kern="0" dirty="0"/>
              <a:t> </a:t>
            </a:r>
            <a:r>
              <a:rPr lang="de-CH" sz="1800" kern="0" dirty="0" err="1"/>
              <a:t>needed</a:t>
            </a:r>
            <a:endParaRPr lang="de-CH" sz="1800" kern="0" dirty="0"/>
          </a:p>
          <a:p>
            <a:pPr marL="0" indent="0">
              <a:buNone/>
            </a:pPr>
            <a:endParaRPr lang="de-CH" sz="1800" kern="0" dirty="0"/>
          </a:p>
          <a:p>
            <a:pPr marL="0" indent="0">
              <a:buNone/>
            </a:pPr>
            <a:r>
              <a:rPr lang="de-CH" sz="1800" kern="0" dirty="0" err="1"/>
              <a:t>Consistent</a:t>
            </a:r>
            <a:r>
              <a:rPr lang="de-CH" sz="1800" kern="0" dirty="0"/>
              <a:t> Plans</a:t>
            </a:r>
          </a:p>
          <a:p>
            <a:endParaRPr lang="de-CH" sz="1800" kern="0" dirty="0"/>
          </a:p>
          <a:p>
            <a:pPr marL="0" indent="0">
              <a:buNone/>
            </a:pPr>
            <a:endParaRPr lang="de-CH" sz="1800" kern="0" dirty="0"/>
          </a:p>
          <a:p>
            <a:pPr marL="0" indent="0">
              <a:buNone/>
            </a:pPr>
            <a:endParaRPr lang="de-CH" sz="1800" kern="0" dirty="0"/>
          </a:p>
        </p:txBody>
      </p:sp>
    </p:spTree>
    <p:extLst>
      <p:ext uri="{BB962C8B-B14F-4D97-AF65-F5344CB8AC3E}">
        <p14:creationId xmlns:p14="http://schemas.microsoft.com/office/powerpoint/2010/main" val="1525601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DFB5DE-B058-4DA6-8400-A8EB6EEFF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BIM – Virtual Reality WWTP Oberengadin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CDC5CDC-7BED-41FE-9D12-E3A0C2086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l Folie </a:t>
            </a:r>
            <a:fld id="{C8A3CF84-CD23-4964-AA61-01637211D489}" type="slidenum">
              <a:rPr lang="de-CH" smtClean="0"/>
              <a:pPr>
                <a:defRPr/>
              </a:pPr>
              <a:t>14</a:t>
            </a:fld>
            <a:endParaRPr lang="de-CH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747F396-902D-45D9-8799-EBC3046FE13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21. Mai 2019</a:t>
            </a:r>
            <a:endParaRPr lang="de-CH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442268D-CB03-4B2C-AE10-E79BBFA06E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4" r="22438"/>
          <a:stretch/>
        </p:blipFill>
        <p:spPr>
          <a:xfrm>
            <a:off x="714152" y="1267296"/>
            <a:ext cx="3710785" cy="243060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396C3D9-1EF8-4AD3-95FA-0CBD1788BB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-7" b="28857"/>
          <a:stretch/>
        </p:blipFill>
        <p:spPr>
          <a:xfrm>
            <a:off x="714152" y="3841632"/>
            <a:ext cx="8028892" cy="243060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B08AC54-24C0-4896-8BB2-B36F070AB9A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43"/>
          <a:stretch/>
        </p:blipFill>
        <p:spPr>
          <a:xfrm>
            <a:off x="4674592" y="1267297"/>
            <a:ext cx="4068452" cy="2443408"/>
          </a:xfrm>
          <a:prstGeom prst="rect">
            <a:avLst/>
          </a:prstGeom>
        </p:spPr>
      </p:pic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C5BD7BFF-1D5E-4683-B2DA-ED79D3517A0D}"/>
              </a:ext>
            </a:extLst>
          </p:cNvPr>
          <p:cNvSpPr txBox="1">
            <a:spLocks/>
          </p:cNvSpPr>
          <p:nvPr/>
        </p:nvSpPr>
        <p:spPr bwMode="auto">
          <a:xfrm>
            <a:off x="9284773" y="1340867"/>
            <a:ext cx="2312443" cy="50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54013" indent="-354013" algn="l" rtl="0" eaLnBrk="1" fontAlgn="base" hangingPunct="1">
              <a:spcBef>
                <a:spcPts val="12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352425" algn="l" rtl="0" eaLnBrk="1" fontAlgn="base" hangingPunct="1">
              <a:spcBef>
                <a:spcPts val="3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1079500" indent="-360363" algn="l" rtl="0" eaLnBrk="1" fontAlgn="base" hangingPunct="1">
              <a:spcBef>
                <a:spcPts val="3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  <a:latin typeface="+mn-lt"/>
              </a:defRPr>
            </a:lvl3pPr>
            <a:lvl4pPr marL="1431925" indent="-352425" algn="l" rtl="0" eaLnBrk="1" fontAlgn="base" hangingPunct="1">
              <a:spcBef>
                <a:spcPts val="3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1792288" indent="-360363" algn="l" rtl="0" eaLnBrk="1" fontAlgn="base" hangingPunct="1">
              <a:spcBef>
                <a:spcPts val="3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606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30178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750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9322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CH" sz="1800" kern="0" dirty="0" err="1"/>
              <a:t>Dispositon</a:t>
            </a:r>
            <a:r>
              <a:rPr lang="de-CH" sz="1800" kern="0" dirty="0"/>
              <a:t> </a:t>
            </a:r>
            <a:r>
              <a:rPr lang="de-CH" sz="1800" kern="0" dirty="0" err="1"/>
              <a:t>of</a:t>
            </a:r>
            <a:endParaRPr lang="de-CH" sz="1800" kern="0" dirty="0"/>
          </a:p>
          <a:p>
            <a:pPr marL="0" indent="0">
              <a:buNone/>
            </a:pPr>
            <a:r>
              <a:rPr lang="de-CH" sz="1800" kern="0" dirty="0" err="1"/>
              <a:t>equipment</a:t>
            </a:r>
            <a:endParaRPr lang="de-CH" sz="1800" kern="0" dirty="0"/>
          </a:p>
          <a:p>
            <a:pPr marL="0" indent="0">
              <a:buNone/>
            </a:pPr>
            <a:endParaRPr lang="de-CH" sz="1800" kern="0" dirty="0"/>
          </a:p>
          <a:p>
            <a:pPr marL="0" indent="0">
              <a:buNone/>
            </a:pPr>
            <a:r>
              <a:rPr lang="de-CH" sz="1800" kern="0" dirty="0"/>
              <a:t>Virtual Walk</a:t>
            </a:r>
          </a:p>
          <a:p>
            <a:pPr marL="0" indent="0">
              <a:buNone/>
            </a:pPr>
            <a:endParaRPr lang="de-CH" sz="1800" kern="0" dirty="0"/>
          </a:p>
          <a:p>
            <a:pPr marL="0" indent="0">
              <a:buNone/>
            </a:pPr>
            <a:r>
              <a:rPr lang="de-CH" sz="1800" kern="0" dirty="0" err="1">
                <a:solidFill>
                  <a:srgbClr val="FF0000"/>
                </a:solidFill>
              </a:rPr>
              <a:t>What</a:t>
            </a:r>
            <a:r>
              <a:rPr lang="de-CH" sz="1800" kern="0" dirty="0">
                <a:solidFill>
                  <a:srgbClr val="FF0000"/>
                </a:solidFill>
              </a:rPr>
              <a:t> </a:t>
            </a:r>
            <a:r>
              <a:rPr lang="de-CH" sz="1800" kern="0" dirty="0" err="1">
                <a:solidFill>
                  <a:srgbClr val="FF0000"/>
                </a:solidFill>
              </a:rPr>
              <a:t>you</a:t>
            </a:r>
            <a:r>
              <a:rPr lang="de-CH" sz="1800" kern="0" dirty="0">
                <a:solidFill>
                  <a:srgbClr val="FF0000"/>
                </a:solidFill>
              </a:rPr>
              <a:t> </a:t>
            </a:r>
            <a:r>
              <a:rPr lang="de-CH" sz="1800" kern="0" dirty="0" err="1">
                <a:solidFill>
                  <a:srgbClr val="FF0000"/>
                </a:solidFill>
              </a:rPr>
              <a:t>see</a:t>
            </a:r>
            <a:endParaRPr lang="de-CH" sz="1800" kern="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de-CH" sz="1800" kern="0" dirty="0" err="1">
                <a:solidFill>
                  <a:srgbClr val="FF0000"/>
                </a:solidFill>
              </a:rPr>
              <a:t>is</a:t>
            </a:r>
            <a:r>
              <a:rPr lang="de-CH" sz="1800" kern="0" dirty="0">
                <a:solidFill>
                  <a:srgbClr val="FF0000"/>
                </a:solidFill>
              </a:rPr>
              <a:t> </a:t>
            </a:r>
            <a:r>
              <a:rPr lang="de-CH" sz="1800" kern="0" dirty="0" err="1">
                <a:solidFill>
                  <a:srgbClr val="FF0000"/>
                </a:solidFill>
              </a:rPr>
              <a:t>what</a:t>
            </a:r>
            <a:r>
              <a:rPr lang="de-CH" sz="1800" kern="0" dirty="0">
                <a:solidFill>
                  <a:srgbClr val="FF0000"/>
                </a:solidFill>
              </a:rPr>
              <a:t> </a:t>
            </a:r>
            <a:r>
              <a:rPr lang="de-CH" sz="1800" kern="0" dirty="0" err="1">
                <a:solidFill>
                  <a:srgbClr val="FF0000"/>
                </a:solidFill>
              </a:rPr>
              <a:t>you</a:t>
            </a:r>
            <a:r>
              <a:rPr lang="de-CH" sz="1800" kern="0" dirty="0">
                <a:solidFill>
                  <a:srgbClr val="FF0000"/>
                </a:solidFill>
              </a:rPr>
              <a:t> </a:t>
            </a:r>
            <a:r>
              <a:rPr lang="de-CH" sz="1800" kern="0" dirty="0" err="1">
                <a:solidFill>
                  <a:srgbClr val="FF0000"/>
                </a:solidFill>
              </a:rPr>
              <a:t>get</a:t>
            </a:r>
            <a:r>
              <a:rPr lang="de-CH" sz="1800" kern="0" dirty="0">
                <a:solidFill>
                  <a:srgbClr val="FF0000"/>
                </a:solidFill>
              </a:rPr>
              <a:t>!</a:t>
            </a:r>
          </a:p>
          <a:p>
            <a:endParaRPr lang="de-CH" sz="1800" kern="0" dirty="0"/>
          </a:p>
          <a:p>
            <a:pPr marL="0" indent="0">
              <a:buNone/>
            </a:pPr>
            <a:endParaRPr lang="de-CH" sz="1800" kern="0" dirty="0"/>
          </a:p>
          <a:p>
            <a:pPr marL="0" indent="0">
              <a:buNone/>
            </a:pPr>
            <a:endParaRPr lang="de-CH" sz="1800" kern="0" dirty="0"/>
          </a:p>
        </p:txBody>
      </p:sp>
    </p:spTree>
    <p:extLst>
      <p:ext uri="{BB962C8B-B14F-4D97-AF65-F5344CB8AC3E}">
        <p14:creationId xmlns:p14="http://schemas.microsoft.com/office/powerpoint/2010/main" val="1973546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E871DA-BDA8-414C-A5CB-41F85D939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BIM –Data Base WWTP Oberengadin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41D1C08-6BB1-4DFA-8603-FF1CA9F24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l Folie </a:t>
            </a:r>
            <a:fld id="{C8A3CF84-CD23-4964-AA61-01637211D489}" type="slidenum">
              <a:rPr lang="de-CH" smtClean="0"/>
              <a:pPr>
                <a:defRPr/>
              </a:pPr>
              <a:t>15</a:t>
            </a:fld>
            <a:endParaRPr lang="de-CH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343C8DA-393C-4B0E-B4CA-BD7B3F1889B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21. Mai 2019</a:t>
            </a:r>
            <a:endParaRPr lang="de-CH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F3986E1-C9C0-4273-BDDB-C1008C6920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421" b="3379"/>
          <a:stretch/>
        </p:blipFill>
        <p:spPr>
          <a:xfrm>
            <a:off x="695400" y="1447102"/>
            <a:ext cx="8595360" cy="4738192"/>
          </a:xfrm>
          <a:prstGeom prst="rect">
            <a:avLst/>
          </a:prstGeom>
        </p:spPr>
      </p:pic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A764B3A5-1D50-4A33-B60C-F9A3090FF21B}"/>
              </a:ext>
            </a:extLst>
          </p:cNvPr>
          <p:cNvSpPr txBox="1">
            <a:spLocks/>
          </p:cNvSpPr>
          <p:nvPr/>
        </p:nvSpPr>
        <p:spPr bwMode="auto">
          <a:xfrm>
            <a:off x="9396248" y="1447102"/>
            <a:ext cx="2463133" cy="4738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54013" indent="-354013" algn="l" rtl="0" eaLnBrk="1" fontAlgn="base" hangingPunct="1">
              <a:spcBef>
                <a:spcPts val="12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352425" algn="l" rtl="0" eaLnBrk="1" fontAlgn="base" hangingPunct="1">
              <a:spcBef>
                <a:spcPts val="3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1079500" indent="-360363" algn="l" rtl="0" eaLnBrk="1" fontAlgn="base" hangingPunct="1">
              <a:spcBef>
                <a:spcPts val="3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  <a:latin typeface="+mn-lt"/>
              </a:defRPr>
            </a:lvl3pPr>
            <a:lvl4pPr marL="1431925" indent="-352425" algn="l" rtl="0" eaLnBrk="1" fontAlgn="base" hangingPunct="1">
              <a:spcBef>
                <a:spcPts val="3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1792288" indent="-360363" algn="l" rtl="0" eaLnBrk="1" fontAlgn="base" hangingPunct="1">
              <a:spcBef>
                <a:spcPts val="3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606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30178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750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9322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CH" sz="1800" kern="0" dirty="0"/>
              <a:t>Online </a:t>
            </a:r>
            <a:r>
              <a:rPr lang="de-CH" sz="1800" kern="0" dirty="0" err="1"/>
              <a:t>Platform</a:t>
            </a:r>
            <a:endParaRPr lang="de-CH" sz="1800" kern="0" dirty="0"/>
          </a:p>
          <a:p>
            <a:pPr marL="0" indent="0">
              <a:buNone/>
            </a:pPr>
            <a:endParaRPr lang="de-CH" sz="1800" kern="0" dirty="0"/>
          </a:p>
          <a:p>
            <a:r>
              <a:rPr lang="de-CH" sz="1800" kern="0" dirty="0"/>
              <a:t>Data Input </a:t>
            </a:r>
            <a:r>
              <a:rPr lang="de-CH" sz="1800" kern="0" dirty="0" err="1"/>
              <a:t>by</a:t>
            </a:r>
            <a:r>
              <a:rPr lang="de-CH" sz="1800" kern="0" dirty="0"/>
              <a:t> </a:t>
            </a:r>
            <a:r>
              <a:rPr lang="de-CH" sz="1800" kern="0" dirty="0" err="1"/>
              <a:t>Contractors</a:t>
            </a:r>
            <a:endParaRPr lang="de-CH" sz="1800" kern="0" dirty="0"/>
          </a:p>
          <a:p>
            <a:endParaRPr lang="de-CH" sz="1800" kern="0" dirty="0"/>
          </a:p>
          <a:p>
            <a:r>
              <a:rPr lang="de-CH" sz="1800" kern="0" dirty="0"/>
              <a:t>Quality Control</a:t>
            </a:r>
          </a:p>
          <a:p>
            <a:endParaRPr lang="de-CH" sz="1800" kern="0" dirty="0"/>
          </a:p>
          <a:p>
            <a:r>
              <a:rPr lang="de-CH" sz="1800" kern="0" dirty="0"/>
              <a:t>Basis </a:t>
            </a:r>
            <a:r>
              <a:rPr lang="de-CH" sz="1800" kern="0" dirty="0" err="1"/>
              <a:t>for</a:t>
            </a:r>
            <a:r>
              <a:rPr lang="de-CH" sz="1800" kern="0" dirty="0"/>
              <a:t> </a:t>
            </a:r>
            <a:r>
              <a:rPr lang="de-CH" sz="1800" kern="0" dirty="0" err="1"/>
              <a:t>planning</a:t>
            </a:r>
            <a:r>
              <a:rPr lang="de-CH" sz="1800" kern="0" dirty="0"/>
              <a:t> </a:t>
            </a:r>
            <a:r>
              <a:rPr lang="de-CH" sz="1800" kern="0" dirty="0" err="1"/>
              <a:t>the</a:t>
            </a:r>
            <a:r>
              <a:rPr lang="de-CH" sz="1800" kern="0" dirty="0"/>
              <a:t> elektro-</a:t>
            </a:r>
            <a:r>
              <a:rPr lang="de-CH" sz="1800" kern="0" dirty="0" err="1"/>
              <a:t>technics</a:t>
            </a:r>
            <a:endParaRPr lang="de-CH" sz="1800" kern="0" dirty="0"/>
          </a:p>
          <a:p>
            <a:endParaRPr lang="de-CH" sz="1800" kern="0" dirty="0"/>
          </a:p>
          <a:p>
            <a:endParaRPr lang="de-CH" sz="1800" kern="0" dirty="0"/>
          </a:p>
          <a:p>
            <a:endParaRPr lang="de-CH" sz="1800" kern="0" dirty="0"/>
          </a:p>
          <a:p>
            <a:endParaRPr lang="de-CH" sz="1800" kern="0" dirty="0"/>
          </a:p>
          <a:p>
            <a:pPr marL="0" indent="0">
              <a:buNone/>
            </a:pPr>
            <a:endParaRPr lang="de-CH" sz="1800" kern="0" dirty="0"/>
          </a:p>
          <a:p>
            <a:endParaRPr lang="de-CH" sz="1800" kern="0" dirty="0"/>
          </a:p>
          <a:p>
            <a:pPr marL="0" indent="0">
              <a:buNone/>
            </a:pPr>
            <a:endParaRPr lang="de-CH" sz="1800" kern="0" dirty="0"/>
          </a:p>
          <a:p>
            <a:pPr marL="0" indent="0">
              <a:buNone/>
            </a:pPr>
            <a:endParaRPr lang="de-CH" sz="1800" kern="0" dirty="0"/>
          </a:p>
        </p:txBody>
      </p:sp>
    </p:spTree>
    <p:extLst>
      <p:ext uri="{BB962C8B-B14F-4D97-AF65-F5344CB8AC3E}">
        <p14:creationId xmlns:p14="http://schemas.microsoft.com/office/powerpoint/2010/main" val="25911003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Electric Power – </a:t>
            </a:r>
            <a:r>
              <a:rPr lang="de-CH" dirty="0" err="1"/>
              <a:t>Production</a:t>
            </a:r>
            <a:r>
              <a:rPr lang="de-CH" dirty="0"/>
              <a:t> and </a:t>
            </a:r>
            <a:r>
              <a:rPr lang="de-CH" dirty="0" err="1"/>
              <a:t>Consumption</a:t>
            </a:r>
            <a:endParaRPr lang="de-CH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21. Mai 2019</a:t>
            </a:r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1A2E9EB-81EC-4938-803B-1A7967F92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l Folie </a:t>
            </a:r>
            <a:fld id="{C8A3CF84-CD23-4964-AA61-01637211D489}" type="slidenum">
              <a:rPr lang="de-CH" smtClean="0"/>
              <a:pPr>
                <a:defRPr/>
              </a:pPr>
              <a:t>16</a:t>
            </a:fld>
            <a:endParaRPr lang="de-CH" dirty="0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1747130F-73C7-477E-89F8-8C12462A7395}"/>
              </a:ext>
            </a:extLst>
          </p:cNvPr>
          <p:cNvSpPr txBox="1">
            <a:spLocks/>
          </p:cNvSpPr>
          <p:nvPr/>
        </p:nvSpPr>
        <p:spPr bwMode="auto">
          <a:xfrm>
            <a:off x="9738659" y="2301500"/>
            <a:ext cx="2088232" cy="1409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54013" indent="-354013" algn="l" rtl="0" eaLnBrk="1" fontAlgn="base" hangingPunct="1">
              <a:spcBef>
                <a:spcPts val="12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352425" algn="l" rtl="0" eaLnBrk="1" fontAlgn="base" hangingPunct="1">
              <a:spcBef>
                <a:spcPts val="3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1079500" indent="-360363" algn="l" rtl="0" eaLnBrk="1" fontAlgn="base" hangingPunct="1">
              <a:spcBef>
                <a:spcPts val="3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  <a:latin typeface="+mn-lt"/>
              </a:defRPr>
            </a:lvl3pPr>
            <a:lvl4pPr marL="1431925" indent="-352425" algn="l" rtl="0" eaLnBrk="1" fontAlgn="base" hangingPunct="1">
              <a:spcBef>
                <a:spcPts val="3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1792288" indent="-360363" algn="l" rtl="0" eaLnBrk="1" fontAlgn="base" hangingPunct="1">
              <a:spcBef>
                <a:spcPts val="3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606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30178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750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9322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CH" sz="1800" kern="0" dirty="0" err="1"/>
              <a:t>Specific</a:t>
            </a:r>
            <a:endParaRPr lang="de-CH" sz="1800" kern="0" dirty="0"/>
          </a:p>
          <a:p>
            <a:pPr marL="0" indent="0">
              <a:buNone/>
            </a:pPr>
            <a:r>
              <a:rPr lang="de-CH" sz="1800" kern="0" dirty="0" err="1"/>
              <a:t>Consumption</a:t>
            </a:r>
            <a:endParaRPr lang="de-CH" sz="1800" kern="0" dirty="0"/>
          </a:p>
          <a:p>
            <a:pPr marL="0" indent="0">
              <a:buNone/>
            </a:pPr>
            <a:r>
              <a:rPr lang="de-CH" sz="1800" kern="0" dirty="0"/>
              <a:t>32.9 kWh/PE*a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E3102C83-06D6-4294-8C16-6F3C5AD0D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408" y="1371229"/>
            <a:ext cx="8725046" cy="5022868"/>
          </a:xfrm>
          <a:prstGeom prst="rect">
            <a:avLst/>
          </a:prstGeom>
        </p:spPr>
      </p:pic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72C99A0E-D7F6-4FE7-ABB3-4A6845498429}"/>
              </a:ext>
            </a:extLst>
          </p:cNvPr>
          <p:cNvSpPr txBox="1">
            <a:spLocks/>
          </p:cNvSpPr>
          <p:nvPr/>
        </p:nvSpPr>
        <p:spPr bwMode="auto">
          <a:xfrm>
            <a:off x="9768408" y="3933180"/>
            <a:ext cx="2088232" cy="1152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54013" indent="-354013" algn="l" rtl="0" eaLnBrk="1" fontAlgn="base" hangingPunct="1">
              <a:spcBef>
                <a:spcPts val="12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352425" algn="l" rtl="0" eaLnBrk="1" fontAlgn="base" hangingPunct="1">
              <a:spcBef>
                <a:spcPts val="3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1079500" indent="-360363" algn="l" rtl="0" eaLnBrk="1" fontAlgn="base" hangingPunct="1">
              <a:spcBef>
                <a:spcPts val="3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  <a:latin typeface="+mn-lt"/>
              </a:defRPr>
            </a:lvl3pPr>
            <a:lvl4pPr marL="1431925" indent="-352425" algn="l" rtl="0" eaLnBrk="1" fontAlgn="base" hangingPunct="1">
              <a:spcBef>
                <a:spcPts val="3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1792288" indent="-360363" algn="l" rtl="0" eaLnBrk="1" fontAlgn="base" hangingPunct="1">
              <a:spcBef>
                <a:spcPts val="3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606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30178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750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9322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CH" sz="1800" kern="0" dirty="0" err="1"/>
              <a:t>Optimized</a:t>
            </a:r>
            <a:endParaRPr lang="de-CH" sz="1800" kern="0" dirty="0"/>
          </a:p>
          <a:p>
            <a:pPr marL="0" indent="0">
              <a:buNone/>
            </a:pPr>
            <a:r>
              <a:rPr lang="de-CH" sz="1800" kern="0" dirty="0"/>
              <a:t>30.7 kWh/PE*a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4EAAC82A-4D0D-4751-AC9E-BCE81FC52E45}"/>
              </a:ext>
            </a:extLst>
          </p:cNvPr>
          <p:cNvSpPr txBox="1">
            <a:spLocks/>
          </p:cNvSpPr>
          <p:nvPr/>
        </p:nvSpPr>
        <p:spPr bwMode="auto">
          <a:xfrm>
            <a:off x="9758783" y="5191547"/>
            <a:ext cx="2088232" cy="833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54013" indent="-354013" algn="l" rtl="0" eaLnBrk="1" fontAlgn="base" hangingPunct="1">
              <a:spcBef>
                <a:spcPts val="12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352425" algn="l" rtl="0" eaLnBrk="1" fontAlgn="base" hangingPunct="1">
              <a:spcBef>
                <a:spcPts val="3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1079500" indent="-360363" algn="l" rtl="0" eaLnBrk="1" fontAlgn="base" hangingPunct="1">
              <a:spcBef>
                <a:spcPts val="3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  <a:latin typeface="+mn-lt"/>
              </a:defRPr>
            </a:lvl3pPr>
            <a:lvl4pPr marL="1431925" indent="-352425" algn="l" rtl="0" eaLnBrk="1" fontAlgn="base" hangingPunct="1">
              <a:spcBef>
                <a:spcPts val="3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1792288" indent="-360363" algn="l" rtl="0" eaLnBrk="1" fontAlgn="base" hangingPunct="1">
              <a:spcBef>
                <a:spcPts val="3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606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30178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750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9322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CH" sz="1800" kern="0" dirty="0"/>
              <a:t>Heat </a:t>
            </a:r>
            <a:r>
              <a:rPr lang="de-CH" sz="1800" kern="0" dirty="0" err="1"/>
              <a:t>supply</a:t>
            </a:r>
            <a:endParaRPr lang="de-CH" sz="1800" kern="0" dirty="0"/>
          </a:p>
          <a:p>
            <a:pPr marL="0" indent="0">
              <a:buNone/>
            </a:pPr>
            <a:r>
              <a:rPr lang="de-CH" sz="1800" kern="0" dirty="0" err="1"/>
              <a:t>self-sufficent</a:t>
            </a:r>
            <a:endParaRPr lang="de-CH" sz="1800" kern="0" dirty="0"/>
          </a:p>
        </p:txBody>
      </p:sp>
    </p:spTree>
    <p:extLst>
      <p:ext uri="{BB962C8B-B14F-4D97-AF65-F5344CB8AC3E}">
        <p14:creationId xmlns:p14="http://schemas.microsoft.com/office/powerpoint/2010/main" val="11759219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9CCC94-51D6-4253-8CF7-391EE275C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Investment, Operating and Annual Costs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6E46E47-36B1-4775-9D59-75A40186EA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899" y="1628800"/>
            <a:ext cx="6315703" cy="4608513"/>
          </a:xfrm>
        </p:spPr>
        <p:txBody>
          <a:bodyPr/>
          <a:lstStyle/>
          <a:p>
            <a:pPr>
              <a:tabLst>
                <a:tab pos="4751388" algn="l"/>
                <a:tab pos="7172325" algn="l"/>
              </a:tabLst>
            </a:pPr>
            <a:r>
              <a:rPr lang="de-CH" dirty="0"/>
              <a:t>Investment Costs	</a:t>
            </a:r>
          </a:p>
          <a:p>
            <a:pPr marL="360362" lvl="1" indent="0">
              <a:buNone/>
              <a:tabLst>
                <a:tab pos="2511425" algn="l"/>
                <a:tab pos="7172325" algn="l"/>
              </a:tabLst>
            </a:pPr>
            <a:r>
              <a:rPr lang="de-CH" sz="2000" dirty="0">
                <a:ea typeface="+mn-ea"/>
                <a:cs typeface="+mn-cs"/>
              </a:rPr>
              <a:t>76.5 </a:t>
            </a:r>
            <a:r>
              <a:rPr lang="de-CH" sz="2000" dirty="0" err="1">
                <a:ea typeface="+mn-ea"/>
                <a:cs typeface="+mn-cs"/>
              </a:rPr>
              <a:t>Mio</a:t>
            </a:r>
            <a:r>
              <a:rPr lang="de-CH" sz="2000" dirty="0">
                <a:ea typeface="+mn-ea"/>
                <a:cs typeface="+mn-cs"/>
              </a:rPr>
              <a:t> CHF	66.5 </a:t>
            </a:r>
            <a:r>
              <a:rPr lang="de-CH" sz="2000" dirty="0" err="1">
                <a:ea typeface="+mn-ea"/>
                <a:cs typeface="+mn-cs"/>
              </a:rPr>
              <a:t>Mio</a:t>
            </a:r>
            <a:r>
              <a:rPr lang="de-CH" sz="2000" dirty="0">
                <a:ea typeface="+mn-ea"/>
                <a:cs typeface="+mn-cs"/>
              </a:rPr>
              <a:t> EUR</a:t>
            </a:r>
          </a:p>
          <a:p>
            <a:pPr>
              <a:tabLst>
                <a:tab pos="4751388" algn="l"/>
                <a:tab pos="7172325" algn="l"/>
              </a:tabLst>
            </a:pPr>
            <a:endParaRPr lang="de-CH" dirty="0"/>
          </a:p>
          <a:p>
            <a:pPr>
              <a:tabLst>
                <a:tab pos="4751388" algn="l"/>
                <a:tab pos="7172325" algn="l"/>
              </a:tabLst>
            </a:pPr>
            <a:r>
              <a:rPr lang="de-CH" dirty="0"/>
              <a:t>Operating </a:t>
            </a:r>
            <a:r>
              <a:rPr lang="de-CH" dirty="0" err="1"/>
              <a:t>Cost</a:t>
            </a:r>
            <a:r>
              <a:rPr lang="de-CH" dirty="0"/>
              <a:t> </a:t>
            </a:r>
            <a:r>
              <a:rPr lang="de-CH" dirty="0" err="1"/>
              <a:t>over</a:t>
            </a:r>
            <a:r>
              <a:rPr lang="de-CH" dirty="0"/>
              <a:t> 45 </a:t>
            </a:r>
            <a:r>
              <a:rPr lang="de-CH" dirty="0" err="1"/>
              <a:t>year</a:t>
            </a:r>
            <a:endParaRPr lang="de-CH" dirty="0"/>
          </a:p>
          <a:p>
            <a:pPr marL="360362" lvl="1" indent="0">
              <a:buNone/>
              <a:tabLst>
                <a:tab pos="2511425" algn="l"/>
                <a:tab pos="7172325" algn="l"/>
              </a:tabLst>
            </a:pPr>
            <a:r>
              <a:rPr lang="de-CH" sz="2000" dirty="0">
                <a:ea typeface="+mn-ea"/>
                <a:cs typeface="+mn-cs"/>
              </a:rPr>
              <a:t>87.5 </a:t>
            </a:r>
            <a:r>
              <a:rPr lang="de-CH" sz="2000" dirty="0" err="1">
                <a:ea typeface="+mn-ea"/>
                <a:cs typeface="+mn-cs"/>
              </a:rPr>
              <a:t>Mio</a:t>
            </a:r>
            <a:r>
              <a:rPr lang="de-CH" sz="2000" dirty="0">
                <a:ea typeface="+mn-ea"/>
                <a:cs typeface="+mn-cs"/>
              </a:rPr>
              <a:t> CHF	76.0 </a:t>
            </a:r>
            <a:r>
              <a:rPr lang="de-CH" sz="2000" dirty="0" err="1">
                <a:ea typeface="+mn-ea"/>
                <a:cs typeface="+mn-cs"/>
              </a:rPr>
              <a:t>Mio</a:t>
            </a:r>
            <a:r>
              <a:rPr lang="de-CH" sz="2000" dirty="0">
                <a:ea typeface="+mn-ea"/>
                <a:cs typeface="+mn-cs"/>
              </a:rPr>
              <a:t> EUR</a:t>
            </a:r>
          </a:p>
          <a:p>
            <a:pPr marL="360362" lvl="1" indent="0">
              <a:buNone/>
              <a:tabLst>
                <a:tab pos="2244725" algn="l"/>
                <a:tab pos="7172325" algn="l"/>
              </a:tabLst>
            </a:pPr>
            <a:endParaRPr lang="de-CH" sz="2000" dirty="0">
              <a:ea typeface="+mn-ea"/>
              <a:cs typeface="+mn-cs"/>
            </a:endParaRPr>
          </a:p>
          <a:p>
            <a:pPr marL="342900" indent="-342900">
              <a:tabLst>
                <a:tab pos="2244725" algn="l"/>
                <a:tab pos="7172325" algn="l"/>
              </a:tabLst>
            </a:pPr>
            <a:r>
              <a:rPr lang="de-CH" dirty="0">
                <a:ea typeface="+mn-ea"/>
                <a:cs typeface="+mn-cs"/>
              </a:rPr>
              <a:t>Annual </a:t>
            </a:r>
            <a:r>
              <a:rPr lang="de-CH" dirty="0" err="1">
                <a:ea typeface="+mn-ea"/>
                <a:cs typeface="+mn-cs"/>
              </a:rPr>
              <a:t>Cost</a:t>
            </a:r>
            <a:endParaRPr lang="de-CH" dirty="0">
              <a:ea typeface="+mn-ea"/>
              <a:cs typeface="+mn-cs"/>
            </a:endParaRPr>
          </a:p>
          <a:p>
            <a:pPr marL="703262" lvl="1" indent="-342900">
              <a:tabLst>
                <a:tab pos="2244725" algn="l"/>
                <a:tab pos="7172325" algn="l"/>
              </a:tabLst>
            </a:pPr>
            <a:endParaRPr lang="de-CH" sz="2000" dirty="0">
              <a:ea typeface="+mn-ea"/>
              <a:cs typeface="+mn-cs"/>
            </a:endParaRPr>
          </a:p>
          <a:p>
            <a:pPr marL="703262" lvl="1" indent="-342900">
              <a:tabLst>
                <a:tab pos="3584575" algn="l"/>
                <a:tab pos="7172325" algn="l"/>
              </a:tabLst>
            </a:pPr>
            <a:r>
              <a:rPr lang="de-CH" sz="2000" dirty="0" err="1">
                <a:ea typeface="+mn-ea"/>
                <a:cs typeface="+mn-cs"/>
              </a:rPr>
              <a:t>Local</a:t>
            </a:r>
            <a:r>
              <a:rPr lang="de-CH" sz="2000" dirty="0">
                <a:ea typeface="+mn-ea"/>
                <a:cs typeface="+mn-cs"/>
              </a:rPr>
              <a:t> Plants 	7.36 </a:t>
            </a:r>
            <a:r>
              <a:rPr lang="de-CH" sz="2000" dirty="0" err="1">
                <a:ea typeface="+mn-ea"/>
                <a:cs typeface="+mn-cs"/>
              </a:rPr>
              <a:t>Mio</a:t>
            </a:r>
            <a:r>
              <a:rPr lang="de-CH" sz="2000" dirty="0">
                <a:ea typeface="+mn-ea"/>
                <a:cs typeface="+mn-cs"/>
              </a:rPr>
              <a:t> CHF</a:t>
            </a:r>
          </a:p>
          <a:p>
            <a:pPr marL="703262" lvl="1" indent="-342900">
              <a:tabLst>
                <a:tab pos="3584575" algn="l"/>
                <a:tab pos="7172325" algn="l"/>
              </a:tabLst>
            </a:pPr>
            <a:endParaRPr lang="de-CH" sz="2000" dirty="0">
              <a:ea typeface="+mn-ea"/>
              <a:cs typeface="+mn-cs"/>
            </a:endParaRPr>
          </a:p>
          <a:p>
            <a:pPr marL="703262" lvl="1" indent="-342900">
              <a:tabLst>
                <a:tab pos="3584575" algn="l"/>
                <a:tab pos="7172325" algn="l"/>
              </a:tabLst>
            </a:pPr>
            <a:r>
              <a:rPr lang="de-CH" sz="2000" dirty="0">
                <a:ea typeface="+mn-ea"/>
                <a:cs typeface="+mn-cs"/>
              </a:rPr>
              <a:t>WWTP Oberengadin 	6.13 </a:t>
            </a:r>
            <a:r>
              <a:rPr lang="de-CH" sz="2000" dirty="0" err="1">
                <a:ea typeface="+mn-ea"/>
                <a:cs typeface="+mn-cs"/>
              </a:rPr>
              <a:t>Mio</a:t>
            </a:r>
            <a:r>
              <a:rPr lang="de-CH" sz="2000" dirty="0">
                <a:ea typeface="+mn-ea"/>
                <a:cs typeface="+mn-cs"/>
              </a:rPr>
              <a:t> CHF</a:t>
            </a:r>
          </a:p>
          <a:p>
            <a:pPr marL="725487" lvl="2" indent="0">
              <a:buNone/>
              <a:tabLst>
                <a:tab pos="3584575" algn="l"/>
                <a:tab pos="7172325" algn="l"/>
              </a:tabLst>
            </a:pPr>
            <a:r>
              <a:rPr lang="de-CH" sz="2000" dirty="0">
                <a:solidFill>
                  <a:srgbClr val="FF0000"/>
                </a:solidFill>
                <a:ea typeface="+mn-ea"/>
                <a:cs typeface="+mn-cs"/>
              </a:rPr>
              <a:t>16.7 % </a:t>
            </a:r>
            <a:r>
              <a:rPr lang="de-CH" sz="2000" dirty="0" err="1">
                <a:solidFill>
                  <a:srgbClr val="FF0000"/>
                </a:solidFill>
                <a:ea typeface="+mn-ea"/>
                <a:cs typeface="+mn-cs"/>
              </a:rPr>
              <a:t>or</a:t>
            </a:r>
            <a:r>
              <a:rPr lang="de-CH" sz="2000" dirty="0">
                <a:solidFill>
                  <a:srgbClr val="FF0000"/>
                </a:solidFill>
                <a:ea typeface="+mn-ea"/>
                <a:cs typeface="+mn-cs"/>
              </a:rPr>
              <a:t>	1.23 </a:t>
            </a:r>
            <a:r>
              <a:rPr lang="de-CH" sz="2000" dirty="0" err="1">
                <a:solidFill>
                  <a:srgbClr val="FF0000"/>
                </a:solidFill>
                <a:ea typeface="+mn-ea"/>
                <a:cs typeface="+mn-cs"/>
              </a:rPr>
              <a:t>Mio</a:t>
            </a:r>
            <a:r>
              <a:rPr lang="de-CH" sz="2000" dirty="0">
                <a:solidFill>
                  <a:srgbClr val="FF0000"/>
                </a:solidFill>
                <a:ea typeface="+mn-ea"/>
                <a:cs typeface="+mn-cs"/>
              </a:rPr>
              <a:t> CHF </a:t>
            </a:r>
            <a:r>
              <a:rPr lang="de-CH" sz="2000" dirty="0" err="1">
                <a:solidFill>
                  <a:srgbClr val="FF0000"/>
                </a:solidFill>
                <a:ea typeface="+mn-ea"/>
                <a:cs typeface="+mn-cs"/>
              </a:rPr>
              <a:t>less</a:t>
            </a:r>
            <a:endParaRPr lang="de-CH" sz="2000" dirty="0">
              <a:solidFill>
                <a:srgbClr val="FF0000"/>
              </a:solidFill>
              <a:ea typeface="+mn-ea"/>
              <a:cs typeface="+mn-cs"/>
            </a:endParaRPr>
          </a:p>
          <a:p>
            <a:pPr marL="360362" lvl="1" indent="0">
              <a:buNone/>
              <a:tabLst>
                <a:tab pos="3143250" algn="l"/>
                <a:tab pos="7172325" algn="l"/>
              </a:tabLst>
            </a:pPr>
            <a:endParaRPr lang="de-CH" sz="2000" dirty="0">
              <a:ea typeface="+mn-ea"/>
              <a:cs typeface="+mn-cs"/>
            </a:endParaRPr>
          </a:p>
          <a:p>
            <a:pPr marL="342900" indent="-342900">
              <a:tabLst>
                <a:tab pos="2244725" algn="l"/>
                <a:tab pos="7172325" algn="l"/>
              </a:tabLst>
            </a:pPr>
            <a:endParaRPr lang="de-CH" sz="2200" dirty="0">
              <a:ea typeface="+mn-ea"/>
              <a:cs typeface="+mn-cs"/>
            </a:endParaRPr>
          </a:p>
          <a:p>
            <a:pPr marL="361950" lvl="1" indent="0">
              <a:buNone/>
              <a:tabLst>
                <a:tab pos="4751388" algn="l"/>
                <a:tab pos="7172325" algn="l"/>
              </a:tabLst>
            </a:pPr>
            <a:r>
              <a:rPr lang="de-CH" dirty="0"/>
              <a:t>	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5C148B5-8535-4976-BDFA-96FBEB0EB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l Folie </a:t>
            </a:r>
            <a:fld id="{C8A3CF84-CD23-4964-AA61-01637211D489}" type="slidenum">
              <a:rPr lang="de-CH" smtClean="0"/>
              <a:pPr>
                <a:defRPr/>
              </a:pPr>
              <a:t>17</a:t>
            </a:fld>
            <a:endParaRPr lang="de-CH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73CD18F-36A3-48D0-81B1-3D5D260BDD7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21. Mai 2019</a:t>
            </a:r>
            <a:endParaRPr lang="de-CH" dirty="0"/>
          </a:p>
        </p:txBody>
      </p:sp>
      <p:graphicFrame>
        <p:nvGraphicFramePr>
          <p:cNvPr id="6" name="Diagramm 5">
            <a:extLst>
              <a:ext uri="{FF2B5EF4-FFF2-40B4-BE49-F238E27FC236}">
                <a16:creationId xmlns:a16="http://schemas.microsoft.com/office/drawing/2014/main" id="{8BEB111A-1CA8-45C4-988D-069B078E2A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79775257"/>
              </p:ext>
            </p:extLst>
          </p:nvPr>
        </p:nvGraphicFramePr>
        <p:xfrm>
          <a:off x="6571390" y="1206811"/>
          <a:ext cx="5294667" cy="49685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feld 8">
            <a:extLst>
              <a:ext uri="{FF2B5EF4-FFF2-40B4-BE49-F238E27FC236}">
                <a16:creationId xmlns:a16="http://schemas.microsoft.com/office/drawing/2014/main" id="{2D3217AB-5A3B-49B1-9200-73BD1BC6FADF}"/>
              </a:ext>
            </a:extLst>
          </p:cNvPr>
          <p:cNvSpPr txBox="1"/>
          <p:nvPr/>
        </p:nvSpPr>
        <p:spPr>
          <a:xfrm>
            <a:off x="9336360" y="1484784"/>
            <a:ext cx="2289280" cy="338554"/>
          </a:xfrm>
          <a:prstGeom prst="rect">
            <a:avLst/>
          </a:prstGeom>
          <a:solidFill>
            <a:srgbClr val="C9312D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CH" sz="1600" dirty="0"/>
              <a:t>Operating </a:t>
            </a:r>
            <a:r>
              <a:rPr lang="de-CH" sz="1600" dirty="0" err="1"/>
              <a:t>Cost</a:t>
            </a:r>
            <a:endParaRPr lang="de-CH" sz="160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59981C3-D315-4C9B-ACFD-46B093C98583}"/>
              </a:ext>
            </a:extLst>
          </p:cNvPr>
          <p:cNvSpPr txBox="1"/>
          <p:nvPr/>
        </p:nvSpPr>
        <p:spPr>
          <a:xfrm>
            <a:off x="9336360" y="1052736"/>
            <a:ext cx="2289280" cy="338554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CH" sz="1600" dirty="0"/>
              <a:t>Capital </a:t>
            </a:r>
            <a:r>
              <a:rPr lang="de-CH" sz="1600" dirty="0" err="1"/>
              <a:t>Cost</a:t>
            </a:r>
            <a:endParaRPr lang="de-CH" sz="1600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FE58CAE-F60A-4681-8E4D-E0A5AF563056}"/>
              </a:ext>
            </a:extLst>
          </p:cNvPr>
          <p:cNvSpPr txBox="1"/>
          <p:nvPr/>
        </p:nvSpPr>
        <p:spPr>
          <a:xfrm>
            <a:off x="9341709" y="1897668"/>
            <a:ext cx="2274306" cy="584775"/>
          </a:xfrm>
          <a:prstGeom prst="rect">
            <a:avLst/>
          </a:prstGeom>
          <a:solidFill>
            <a:srgbClr val="829AE6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CH" sz="1600" dirty="0"/>
              <a:t>Long-Term</a:t>
            </a:r>
          </a:p>
          <a:p>
            <a:pPr algn="ctr"/>
            <a:r>
              <a:rPr lang="de-CH" sz="1600" dirty="0" err="1"/>
              <a:t>Maintainance</a:t>
            </a:r>
            <a:r>
              <a:rPr lang="de-CH" sz="1600" dirty="0"/>
              <a:t> </a:t>
            </a:r>
            <a:r>
              <a:rPr lang="de-CH" sz="1600" dirty="0" err="1"/>
              <a:t>Cost</a:t>
            </a:r>
            <a:endParaRPr lang="de-CH" sz="1600" dirty="0"/>
          </a:p>
        </p:txBody>
      </p:sp>
    </p:spTree>
    <p:extLst>
      <p:ext uri="{BB962C8B-B14F-4D97-AF65-F5344CB8AC3E}">
        <p14:creationId xmlns:p14="http://schemas.microsoft.com/office/powerpoint/2010/main" val="5008257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80D7412E-875C-44DA-8BA8-0B5262A5BE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64" t="15368" r="3575" b="8796"/>
          <a:stretch/>
        </p:blipFill>
        <p:spPr>
          <a:xfrm>
            <a:off x="778574" y="1320316"/>
            <a:ext cx="9351555" cy="502975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48A3FE2-33AF-43EF-A852-E75C2AABA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Comparison</a:t>
            </a:r>
            <a:r>
              <a:rPr lang="de-CH" dirty="0"/>
              <a:t> – Life Cycle </a:t>
            </a:r>
            <a:r>
              <a:rPr lang="de-CH" dirty="0" err="1"/>
              <a:t>Cost</a:t>
            </a:r>
            <a:r>
              <a:rPr lang="de-CH" dirty="0"/>
              <a:t> </a:t>
            </a:r>
            <a:r>
              <a:rPr lang="de-CH" dirty="0" err="1"/>
              <a:t>for</a:t>
            </a:r>
            <a:r>
              <a:rPr lang="de-CH" dirty="0"/>
              <a:t> Pumps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74392AD-DC6A-4943-92AB-6BF77E5EE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l Folie </a:t>
            </a:r>
            <a:fld id="{C8A3CF84-CD23-4964-AA61-01637211D489}" type="slidenum">
              <a:rPr lang="de-CH" smtClean="0"/>
              <a:pPr>
                <a:defRPr/>
              </a:pPr>
              <a:t>18</a:t>
            </a:fld>
            <a:endParaRPr lang="de-CH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743867A-0D4B-4D43-A560-636A6F1CC25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21. Mai 2019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1307461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FB6BEB-225C-442D-B85B-F784A42BC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Project Organisation and Public Relations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7D6F8E2-96BB-4A60-887F-D28594214F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 err="1"/>
              <a:t>Founding</a:t>
            </a:r>
            <a:r>
              <a:rPr lang="de-CH" dirty="0"/>
              <a:t> an </a:t>
            </a:r>
            <a:r>
              <a:rPr lang="de-CH" dirty="0" err="1"/>
              <a:t>association</a:t>
            </a:r>
            <a:r>
              <a:rPr lang="de-CH" dirty="0"/>
              <a:t> </a:t>
            </a:r>
            <a:r>
              <a:rPr lang="de-CH" dirty="0" err="1"/>
              <a:t>with</a:t>
            </a:r>
            <a:r>
              <a:rPr lang="de-CH" dirty="0"/>
              <a:t> 9 Communities</a:t>
            </a:r>
          </a:p>
          <a:p>
            <a:pPr lvl="1"/>
            <a:r>
              <a:rPr lang="de-CH" dirty="0"/>
              <a:t> Popular </a:t>
            </a:r>
            <a:r>
              <a:rPr lang="de-CH" dirty="0" err="1"/>
              <a:t>referendum</a:t>
            </a:r>
            <a:r>
              <a:rPr lang="de-CH" dirty="0"/>
              <a:t> in </a:t>
            </a:r>
            <a:r>
              <a:rPr lang="de-CH" dirty="0" err="1"/>
              <a:t>each</a:t>
            </a:r>
            <a:r>
              <a:rPr lang="de-CH" dirty="0"/>
              <a:t> Community</a:t>
            </a:r>
          </a:p>
          <a:p>
            <a:pPr lvl="1"/>
            <a:endParaRPr lang="de-CH" dirty="0"/>
          </a:p>
          <a:p>
            <a:r>
              <a:rPr lang="de-CH" dirty="0"/>
              <a:t> Project Financing – </a:t>
            </a:r>
            <a:r>
              <a:rPr lang="de-CH" dirty="0" err="1"/>
              <a:t>Credit</a:t>
            </a:r>
            <a:endParaRPr lang="de-CH" dirty="0"/>
          </a:p>
          <a:p>
            <a:pPr lvl="1"/>
            <a:r>
              <a:rPr lang="de-CH" dirty="0"/>
              <a:t>Popular </a:t>
            </a:r>
            <a:r>
              <a:rPr lang="de-CH" dirty="0" err="1"/>
              <a:t>referendum</a:t>
            </a:r>
            <a:r>
              <a:rPr lang="de-CH" dirty="0"/>
              <a:t> in </a:t>
            </a:r>
            <a:r>
              <a:rPr lang="de-CH" dirty="0" err="1"/>
              <a:t>each</a:t>
            </a:r>
            <a:r>
              <a:rPr lang="de-CH" dirty="0"/>
              <a:t> Community</a:t>
            </a:r>
          </a:p>
          <a:p>
            <a:pPr lvl="1"/>
            <a:endParaRPr lang="de-CH" dirty="0"/>
          </a:p>
          <a:p>
            <a:r>
              <a:rPr lang="de-CH" dirty="0"/>
              <a:t>Project Organisation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A47D750-29E9-4FEF-BDA2-4051F26D1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l Folie </a:t>
            </a:r>
            <a:fld id="{C8A3CF84-CD23-4964-AA61-01637211D489}" type="slidenum">
              <a:rPr lang="de-CH" smtClean="0"/>
              <a:pPr>
                <a:defRPr/>
              </a:pPr>
              <a:t>19</a:t>
            </a:fld>
            <a:endParaRPr lang="de-CH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C43800C-4414-474F-BF46-8D12CE3E0D3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21. Mai 2019</a:t>
            </a:r>
            <a:endParaRPr lang="de-CH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B4A9138-BE32-4ABB-A7CE-1C47D8390C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3" t="22936" r="7350" b="60047"/>
          <a:stretch/>
        </p:blipFill>
        <p:spPr>
          <a:xfrm>
            <a:off x="6700929" y="2345593"/>
            <a:ext cx="5015217" cy="699804"/>
          </a:xfrm>
          <a:prstGeom prst="rect">
            <a:avLst/>
          </a:prstGeom>
        </p:spPr>
      </p:pic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260C41B2-7A8D-4500-9416-BF7EFCD0D984}"/>
              </a:ext>
            </a:extLst>
          </p:cNvPr>
          <p:cNvCxnSpPr>
            <a:cxnSpLocks/>
          </p:cNvCxnSpPr>
          <p:nvPr/>
        </p:nvCxnSpPr>
        <p:spPr>
          <a:xfrm flipH="1">
            <a:off x="9000476" y="5385818"/>
            <a:ext cx="396874" cy="0"/>
          </a:xfrm>
          <a:prstGeom prst="line">
            <a:avLst/>
          </a:prstGeom>
          <a:ln w="22225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>
            <a:extLst>
              <a:ext uri="{FF2B5EF4-FFF2-40B4-BE49-F238E27FC236}">
                <a16:creationId xmlns:a16="http://schemas.microsoft.com/office/drawing/2014/main" id="{7F02811F-D93E-49DF-AD94-FB00F81BF122}"/>
              </a:ext>
            </a:extLst>
          </p:cNvPr>
          <p:cNvSpPr txBox="1"/>
          <p:nvPr/>
        </p:nvSpPr>
        <p:spPr>
          <a:xfrm>
            <a:off x="7300893" y="3735934"/>
            <a:ext cx="3821821" cy="923330"/>
          </a:xfrm>
          <a:prstGeom prst="rect">
            <a:avLst/>
          </a:prstGeom>
          <a:solidFill>
            <a:schemeClr val="accent1">
              <a:hueOff val="0"/>
              <a:satOff val="0"/>
              <a:lumOff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Intercommunal Association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 of 9 Communities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Executive Board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C5C8E54-4971-4456-8553-D12D38834AE5}"/>
              </a:ext>
            </a:extLst>
          </p:cNvPr>
          <p:cNvSpPr txBox="1"/>
          <p:nvPr/>
        </p:nvSpPr>
        <p:spPr>
          <a:xfrm>
            <a:off x="6893778" y="4892169"/>
            <a:ext cx="2106697" cy="858680"/>
          </a:xfrm>
          <a:prstGeom prst="rect">
            <a:avLst/>
          </a:prstGeom>
          <a:solidFill>
            <a:schemeClr val="accent1">
              <a:hueOff val="0"/>
              <a:satOff val="0"/>
              <a:lumOff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Project  Leader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Association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6648BD6-63F9-4B76-8DBC-297C4CCD9BF2}"/>
              </a:ext>
            </a:extLst>
          </p:cNvPr>
          <p:cNvSpPr txBox="1"/>
          <p:nvPr/>
        </p:nvSpPr>
        <p:spPr>
          <a:xfrm>
            <a:off x="9397350" y="4906075"/>
            <a:ext cx="2106697" cy="858680"/>
          </a:xfrm>
          <a:prstGeom prst="rect">
            <a:avLst/>
          </a:prstGeom>
          <a:solidFill>
            <a:schemeClr val="accent1">
              <a:hueOff val="0"/>
              <a:satOff val="0"/>
              <a:lumOff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General Planner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Engineer Team</a:t>
            </a:r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A215A737-2674-4E28-83FE-CCEC47C04283}"/>
              </a:ext>
            </a:extLst>
          </p:cNvPr>
          <p:cNvCxnSpPr>
            <a:cxnSpLocks/>
          </p:cNvCxnSpPr>
          <p:nvPr/>
        </p:nvCxnSpPr>
        <p:spPr>
          <a:xfrm>
            <a:off x="9000475" y="5283702"/>
            <a:ext cx="422658" cy="0"/>
          </a:xfrm>
          <a:prstGeom prst="line">
            <a:avLst/>
          </a:prstGeom>
          <a:ln w="22225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E194D0ED-35DB-4433-9EA0-8EDB0CBF288C}"/>
              </a:ext>
            </a:extLst>
          </p:cNvPr>
          <p:cNvCxnSpPr>
            <a:cxnSpLocks/>
          </p:cNvCxnSpPr>
          <p:nvPr/>
        </p:nvCxnSpPr>
        <p:spPr>
          <a:xfrm flipV="1">
            <a:off x="9197036" y="4550180"/>
            <a:ext cx="0" cy="835638"/>
          </a:xfrm>
          <a:prstGeom prst="line">
            <a:avLst/>
          </a:prstGeom>
          <a:ln w="22225">
            <a:solidFill>
              <a:schemeClr val="accent1"/>
            </a:solidFill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8914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552607" y="1654372"/>
            <a:ext cx="9503833" cy="1872109"/>
          </a:xfrm>
        </p:spPr>
        <p:txBody>
          <a:bodyPr/>
          <a:lstStyle/>
          <a:p>
            <a:r>
              <a:rPr lang="de-AT" dirty="0" err="1"/>
              <a:t>Sustainable</a:t>
            </a:r>
            <a:r>
              <a:rPr lang="de-AT" dirty="0"/>
              <a:t> Design</a:t>
            </a:r>
            <a:br>
              <a:rPr lang="de-AT" dirty="0"/>
            </a:b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Wastewater</a:t>
            </a:r>
            <a:r>
              <a:rPr lang="de-AT" dirty="0"/>
              <a:t> Infrastructure</a:t>
            </a:r>
            <a:br>
              <a:rPr lang="de-AT" dirty="0"/>
            </a:br>
            <a:r>
              <a:rPr lang="de-AT" sz="800" dirty="0"/>
              <a:t> </a:t>
            </a:r>
            <a:br>
              <a:rPr lang="de-AT" dirty="0"/>
            </a:br>
            <a:r>
              <a:rPr lang="de-AT" dirty="0"/>
              <a:t>Case Study ARA Oberengadin</a:t>
            </a:r>
            <a:endParaRPr lang="de-CH" sz="320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52607" y="4089671"/>
            <a:ext cx="11061324" cy="1823767"/>
          </a:xfrm>
        </p:spPr>
        <p:txBody>
          <a:bodyPr/>
          <a:lstStyle/>
          <a:p>
            <a:pPr>
              <a:tabLst>
                <a:tab pos="2333625" algn="l"/>
              </a:tabLst>
            </a:pPr>
            <a:r>
              <a:rPr lang="de-DE" dirty="0"/>
              <a:t>21. Mai 2019	Markus Mendler</a:t>
            </a:r>
          </a:p>
          <a:p>
            <a:pPr eaLnBrk="1" hangingPunct="1">
              <a:tabLst>
                <a:tab pos="2333625" algn="l"/>
              </a:tabLst>
            </a:pPr>
            <a:endParaRPr lang="de-DE" dirty="0"/>
          </a:p>
          <a:p>
            <a:pPr>
              <a:tabLst>
                <a:tab pos="2333625" algn="l"/>
              </a:tabLst>
            </a:pPr>
            <a:r>
              <a:rPr lang="de-DE" sz="1600" dirty="0"/>
              <a:t>	</a:t>
            </a:r>
            <a:r>
              <a:rPr lang="de-DE" sz="1600" dirty="0" err="1"/>
              <a:t>Ph.D</a:t>
            </a:r>
            <a:r>
              <a:rPr lang="de-DE" sz="1600" dirty="0"/>
              <a:t>. in </a:t>
            </a:r>
            <a:r>
              <a:rPr lang="de-DE" sz="1600" dirty="0" err="1"/>
              <a:t>natural</a:t>
            </a:r>
            <a:r>
              <a:rPr lang="de-DE" sz="1600" dirty="0"/>
              <a:t> </a:t>
            </a:r>
            <a:r>
              <a:rPr lang="de-DE" sz="1600" dirty="0" err="1"/>
              <a:t>Sciencies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ETH Zürich</a:t>
            </a:r>
          </a:p>
          <a:p>
            <a:pPr>
              <a:tabLst>
                <a:tab pos="2333625" algn="l"/>
              </a:tabLst>
            </a:pPr>
            <a:r>
              <a:rPr lang="de-DE" sz="1600" dirty="0"/>
              <a:t>	Dipl.-Ing. in Chemistry – ETH Zürich (Technical University </a:t>
            </a:r>
            <a:r>
              <a:rPr lang="de-DE" sz="1600" dirty="0" err="1"/>
              <a:t>of</a:t>
            </a:r>
            <a:r>
              <a:rPr lang="de-DE" sz="1600" dirty="0"/>
              <a:t> Zürich)</a:t>
            </a:r>
          </a:p>
          <a:p>
            <a:pPr>
              <a:tabLst>
                <a:tab pos="2333625" algn="l"/>
              </a:tabLst>
            </a:pPr>
            <a:r>
              <a:rPr lang="de-DE" sz="1600" dirty="0"/>
              <a:t>	Dipl.-Ing. in Chemistry – </a:t>
            </a:r>
            <a:r>
              <a:rPr lang="de-DE" sz="1600" dirty="0" err="1"/>
              <a:t>Polytechnic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Winterthur</a:t>
            </a:r>
          </a:p>
          <a:p>
            <a:pPr eaLnBrk="1" hangingPunct="1"/>
            <a:endParaRPr lang="de-DE" dirty="0"/>
          </a:p>
          <a:p>
            <a:pPr eaLnBrk="1" hangingPunct="1"/>
            <a:endParaRPr lang="de-DE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Text Box 4"/>
          <p:cNvSpPr txBox="1">
            <a:spLocks noChangeArrowheads="1"/>
          </p:cNvSpPr>
          <p:nvPr/>
        </p:nvSpPr>
        <p:spPr bwMode="auto">
          <a:xfrm>
            <a:off x="8554799" y="6655792"/>
            <a:ext cx="216024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Ins="0">
            <a:spAutoFit/>
          </a:bodyPr>
          <a:lstStyle>
            <a:lvl1pPr eaLnBrk="0" hangingPunct="0">
              <a:tabLst>
                <a:tab pos="2330450" algn="l"/>
                <a:tab pos="2419350" algn="l"/>
              </a:tabLst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tabLst>
                <a:tab pos="2330450" algn="l"/>
                <a:tab pos="2419350" algn="l"/>
              </a:tabLst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tabLst>
                <a:tab pos="2330450" algn="l"/>
                <a:tab pos="2419350" algn="l"/>
              </a:tabLst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tabLst>
                <a:tab pos="2330450" algn="l"/>
                <a:tab pos="2419350" algn="l"/>
              </a:tabLst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tabLst>
                <a:tab pos="2330450" algn="l"/>
                <a:tab pos="2419350" algn="l"/>
              </a:tabLst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0450" algn="l"/>
                <a:tab pos="2419350" algn="l"/>
              </a:tabLs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0450" algn="l"/>
                <a:tab pos="2419350" algn="l"/>
              </a:tabLs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0450" algn="l"/>
                <a:tab pos="2419350" algn="l"/>
              </a:tabLs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0450" algn="l"/>
                <a:tab pos="2419350" algn="l"/>
              </a:tabLs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de-CH" sz="1000" dirty="0">
                <a:solidFill>
                  <a:srgbClr val="658DBD"/>
                </a:solidFill>
              </a:rPr>
              <a:t>www.hunziker-betatech.ch</a:t>
            </a:r>
          </a:p>
        </p:txBody>
      </p:sp>
      <p:sp>
        <p:nvSpPr>
          <p:cNvPr id="718" name="Textfeld 1"/>
          <p:cNvSpPr txBox="1">
            <a:spLocks noChangeArrowheads="1"/>
          </p:cNvSpPr>
          <p:nvPr/>
        </p:nvSpPr>
        <p:spPr bwMode="auto">
          <a:xfrm>
            <a:off x="137986" y="6661768"/>
            <a:ext cx="542290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de-CH" sz="600" dirty="0"/>
              <a:t>file:///R:\Infrastruktur\Betasystem\Vorlagen\Präsentation%20Vorlage.pptx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395" y="1661264"/>
            <a:ext cx="1242514" cy="54360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53" y="4068982"/>
            <a:ext cx="1245747" cy="957600"/>
          </a:xfrm>
          <a:prstGeom prst="rect">
            <a:avLst/>
          </a:prstGeom>
        </p:spPr>
      </p:pic>
      <p:pic>
        <p:nvPicPr>
          <p:cNvPr id="216" name="Bild 1" descr="Acr409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126" y="2934637"/>
            <a:ext cx="8432676" cy="770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2" name="Rectangle 22">
            <a:extLst>
              <a:ext uri="{FF2B5EF4-FFF2-40B4-BE49-F238E27FC236}">
                <a16:creationId xmlns:a16="http://schemas.microsoft.com/office/drawing/2014/main" id="{F9F65068-F2DA-4DD7-990E-5E1FBFD56C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4631" y="3374767"/>
            <a:ext cx="20550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de-CH" altLang="de-DE" sz="600">
                <a:latin typeface="Frutiger LT Std 45 Light" panose="020B040202020402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 </a:t>
            </a:r>
            <a:endParaRPr lang="de-CH" altLang="de-DE">
              <a:latin typeface="Arial" panose="020B0604020202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45DC537-F8CF-4421-8D70-3C65497CA8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27" y="116632"/>
            <a:ext cx="480000" cy="720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7BCB428-59F1-4C1B-B8DF-A4F8977922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04" y="116632"/>
            <a:ext cx="480000" cy="720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1494956-3A02-4B5D-ADF3-5069C54CBD4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368" y="116632"/>
            <a:ext cx="480000" cy="720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55B4118-ECC4-485C-B1A8-FE107EB5BB4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133" y="116632"/>
            <a:ext cx="480000" cy="7200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997B98C6-24F1-4409-811B-E6230B7D876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213" y="116632"/>
            <a:ext cx="480000" cy="72000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FE47C6E5-DDA3-4B4C-81A7-8ECD72D4504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920" y="116632"/>
            <a:ext cx="480000" cy="72000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0E7AAC60-54D0-43D5-A82C-02E906B07666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91" b="-59"/>
          <a:stretch/>
        </p:blipFill>
        <p:spPr>
          <a:xfrm>
            <a:off x="1618566" y="116632"/>
            <a:ext cx="480000" cy="720000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14140132-8171-425C-ACFF-19FF2E63EB8D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295" y="116632"/>
            <a:ext cx="480000" cy="720000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48AC9B39-30CE-4A17-B2F0-0F86F53256CB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461" y="116632"/>
            <a:ext cx="480000" cy="720000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B992313B-CFAF-4363-8290-480B3CBA2800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002" y="116632"/>
            <a:ext cx="480000" cy="720000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35DF700F-1203-407F-BBB3-B9C5CDF50A77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543" y="116632"/>
            <a:ext cx="480000" cy="720000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CB1A4B86-EEAF-4558-9E44-F7601DE4254C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754" y="116632"/>
            <a:ext cx="480000" cy="720000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C90BBB42-5BF5-4E29-BC9F-02FEC1307426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377" y="116632"/>
            <a:ext cx="480000" cy="720000"/>
          </a:xfrm>
          <a:prstGeom prst="rect">
            <a:avLst/>
          </a:prstGeom>
        </p:spPr>
      </p:pic>
      <p:pic>
        <p:nvPicPr>
          <p:cNvPr id="1399" name="Grafik 1398">
            <a:extLst>
              <a:ext uri="{FF2B5EF4-FFF2-40B4-BE49-F238E27FC236}">
                <a16:creationId xmlns:a16="http://schemas.microsoft.com/office/drawing/2014/main" id="{BACE17BE-C567-4438-8B3C-4AB5EAD5CB06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918" y="116632"/>
            <a:ext cx="478500" cy="720000"/>
          </a:xfrm>
          <a:prstGeom prst="rect">
            <a:avLst/>
          </a:prstGeom>
        </p:spPr>
      </p:pic>
      <p:pic>
        <p:nvPicPr>
          <p:cNvPr id="193" name="Grafik 192">
            <a:extLst>
              <a:ext uri="{FF2B5EF4-FFF2-40B4-BE49-F238E27FC236}">
                <a16:creationId xmlns:a16="http://schemas.microsoft.com/office/drawing/2014/main" id="{C6DC2AF8-965E-4BCD-8A10-BB54CFA458AD}"/>
              </a:ext>
            </a:extLst>
          </p:cNvPr>
          <p:cNvPicPr>
            <a:picLocks noChangeAspect="1"/>
          </p:cNvPicPr>
          <p:nvPr/>
        </p:nvPicPr>
        <p:blipFill rotWithShape="1">
          <a:blip r:embed="rId3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1084" y="116632"/>
            <a:ext cx="478588" cy="720000"/>
          </a:xfrm>
          <a:prstGeom prst="rect">
            <a:avLst/>
          </a:prstGeom>
        </p:spPr>
      </p:pic>
      <p:pic>
        <p:nvPicPr>
          <p:cNvPr id="195" name="Grafik 194">
            <a:extLst>
              <a:ext uri="{FF2B5EF4-FFF2-40B4-BE49-F238E27FC236}">
                <a16:creationId xmlns:a16="http://schemas.microsoft.com/office/drawing/2014/main" id="{679E33C0-1E50-4110-874A-B6F6A3DC5D1F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041" y="116632"/>
            <a:ext cx="480000" cy="720000"/>
          </a:xfrm>
          <a:prstGeom prst="rect">
            <a:avLst/>
          </a:prstGeom>
        </p:spPr>
      </p:pic>
      <p:pic>
        <p:nvPicPr>
          <p:cNvPr id="197" name="Grafik 196">
            <a:extLst>
              <a:ext uri="{FF2B5EF4-FFF2-40B4-BE49-F238E27FC236}">
                <a16:creationId xmlns:a16="http://schemas.microsoft.com/office/drawing/2014/main" id="{72F822F5-9311-4AF2-98D7-7DC7B03D99F5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582" y="116632"/>
            <a:ext cx="478500" cy="720000"/>
          </a:xfrm>
          <a:prstGeom prst="rect">
            <a:avLst/>
          </a:prstGeom>
        </p:spPr>
      </p:pic>
      <p:pic>
        <p:nvPicPr>
          <p:cNvPr id="199" name="Grafik 198">
            <a:extLst>
              <a:ext uri="{FF2B5EF4-FFF2-40B4-BE49-F238E27FC236}">
                <a16:creationId xmlns:a16="http://schemas.microsoft.com/office/drawing/2014/main" id="{B6ECBF26-2C29-4B53-A7DC-37C9F39C39F8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836" y="116632"/>
            <a:ext cx="480000" cy="720000"/>
          </a:xfrm>
          <a:prstGeom prst="rect">
            <a:avLst/>
          </a:prstGeom>
        </p:spPr>
      </p:pic>
      <p:pic>
        <p:nvPicPr>
          <p:cNvPr id="220" name="Grafik 219">
            <a:extLst>
              <a:ext uri="{FF2B5EF4-FFF2-40B4-BE49-F238E27FC236}">
                <a16:creationId xmlns:a16="http://schemas.microsoft.com/office/drawing/2014/main" id="{F9DCBE69-E0E9-4484-8636-9E4472FB8537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0623" y="116632"/>
            <a:ext cx="478500" cy="720000"/>
          </a:xfrm>
          <a:prstGeom prst="rect">
            <a:avLst/>
          </a:prstGeom>
        </p:spPr>
      </p:pic>
      <p:pic>
        <p:nvPicPr>
          <p:cNvPr id="222" name="Grafik 221">
            <a:extLst>
              <a:ext uri="{FF2B5EF4-FFF2-40B4-BE49-F238E27FC236}">
                <a16:creationId xmlns:a16="http://schemas.microsoft.com/office/drawing/2014/main" id="{3B534E7D-0645-4C73-B078-697017FD49A3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7664" y="116632"/>
            <a:ext cx="478500" cy="720000"/>
          </a:xfrm>
          <a:prstGeom prst="rect">
            <a:avLst/>
          </a:prstGeom>
        </p:spPr>
      </p:pic>
      <p:pic>
        <p:nvPicPr>
          <p:cNvPr id="224" name="Grafik 223">
            <a:extLst>
              <a:ext uri="{FF2B5EF4-FFF2-40B4-BE49-F238E27FC236}">
                <a16:creationId xmlns:a16="http://schemas.microsoft.com/office/drawing/2014/main" id="{8F5931E3-6151-40D7-A5AD-02E8209AD8B0}"/>
              </a:ext>
            </a:extLst>
          </p:cNvPr>
          <p:cNvPicPr>
            <a:picLocks noChangeAspect="1"/>
          </p:cNvPicPr>
          <p:nvPr/>
        </p:nvPicPr>
        <p:blipFill>
          <a:blip r:embed="rId4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959" y="116632"/>
            <a:ext cx="480000" cy="720000"/>
          </a:xfrm>
          <a:prstGeom prst="rect">
            <a:avLst/>
          </a:prstGeom>
        </p:spPr>
      </p:pic>
      <p:pic>
        <p:nvPicPr>
          <p:cNvPr id="226" name="Grafik 225">
            <a:extLst>
              <a:ext uri="{FF2B5EF4-FFF2-40B4-BE49-F238E27FC236}">
                <a16:creationId xmlns:a16="http://schemas.microsoft.com/office/drawing/2014/main" id="{2913A1C2-CA5D-434B-B845-AE8B194C1A46}"/>
              </a:ext>
            </a:extLst>
          </p:cNvPr>
          <p:cNvPicPr>
            <a:picLocks noChangeAspect="1"/>
          </p:cNvPicPr>
          <p:nvPr/>
        </p:nvPicPr>
        <p:blipFill>
          <a:blip r:embed="rId47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500" y="116632"/>
            <a:ext cx="480000" cy="720000"/>
          </a:xfrm>
          <a:prstGeom prst="rect">
            <a:avLst/>
          </a:prstGeom>
        </p:spPr>
      </p:pic>
      <p:pic>
        <p:nvPicPr>
          <p:cNvPr id="229" name="Grafik 228">
            <a:extLst>
              <a:ext uri="{FF2B5EF4-FFF2-40B4-BE49-F238E27FC236}">
                <a16:creationId xmlns:a16="http://schemas.microsoft.com/office/drawing/2014/main" id="{B3F28687-EA7B-4C3D-A25E-DC65610D5042}"/>
              </a:ext>
            </a:extLst>
          </p:cNvPr>
          <p:cNvPicPr>
            <a:picLocks noChangeAspect="1"/>
          </p:cNvPicPr>
          <p:nvPr/>
        </p:nvPicPr>
        <p:blipFill>
          <a:blip r:embed="rId49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05" y="116632"/>
            <a:ext cx="480000" cy="720000"/>
          </a:xfrm>
          <a:prstGeom prst="rect">
            <a:avLst/>
          </a:prstGeom>
        </p:spPr>
      </p:pic>
      <p:pic>
        <p:nvPicPr>
          <p:cNvPr id="232" name="Grafik 231">
            <a:extLst>
              <a:ext uri="{FF2B5EF4-FFF2-40B4-BE49-F238E27FC236}">
                <a16:creationId xmlns:a16="http://schemas.microsoft.com/office/drawing/2014/main" id="{160F8824-6471-4F94-A1D0-25BA2C2B68AC}"/>
              </a:ext>
            </a:extLst>
          </p:cNvPr>
          <p:cNvPicPr>
            <a:picLocks noChangeAspect="1"/>
          </p:cNvPicPr>
          <p:nvPr/>
        </p:nvPicPr>
        <p:blipFill>
          <a:blip r:embed="rId51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0360" y="116632"/>
            <a:ext cx="480000" cy="720000"/>
          </a:xfrm>
          <a:prstGeom prst="rect">
            <a:avLst/>
          </a:prstGeom>
        </p:spPr>
      </p:pic>
      <p:pic>
        <p:nvPicPr>
          <p:cNvPr id="234" name="Grafik 233">
            <a:extLst>
              <a:ext uri="{FF2B5EF4-FFF2-40B4-BE49-F238E27FC236}">
                <a16:creationId xmlns:a16="http://schemas.microsoft.com/office/drawing/2014/main" id="{3A01D772-A5B0-46B6-AB0E-D99EE897AC05}"/>
              </a:ext>
            </a:extLst>
          </p:cNvPr>
          <p:cNvPicPr>
            <a:picLocks noChangeAspect="1"/>
          </p:cNvPicPr>
          <p:nvPr/>
        </p:nvPicPr>
        <p:blipFill>
          <a:blip r:embed="rId5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815" y="866128"/>
            <a:ext cx="480000" cy="720000"/>
          </a:xfrm>
          <a:prstGeom prst="rect">
            <a:avLst/>
          </a:prstGeom>
        </p:spPr>
      </p:pic>
      <p:pic>
        <p:nvPicPr>
          <p:cNvPr id="236" name="Grafik 235">
            <a:extLst>
              <a:ext uri="{FF2B5EF4-FFF2-40B4-BE49-F238E27FC236}">
                <a16:creationId xmlns:a16="http://schemas.microsoft.com/office/drawing/2014/main" id="{C56A5F26-9D70-44EF-9E78-52205A30969A}"/>
              </a:ext>
            </a:extLst>
          </p:cNvPr>
          <p:cNvPicPr>
            <a:picLocks noChangeAspect="1"/>
          </p:cNvPicPr>
          <p:nvPr/>
        </p:nvPicPr>
        <p:blipFill>
          <a:blip r:embed="rId5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27" y="866128"/>
            <a:ext cx="480000" cy="720000"/>
          </a:xfrm>
          <a:prstGeom prst="rect">
            <a:avLst/>
          </a:prstGeom>
        </p:spPr>
      </p:pic>
      <p:pic>
        <p:nvPicPr>
          <p:cNvPr id="238" name="Grafik 237">
            <a:extLst>
              <a:ext uri="{FF2B5EF4-FFF2-40B4-BE49-F238E27FC236}">
                <a16:creationId xmlns:a16="http://schemas.microsoft.com/office/drawing/2014/main" id="{9ACE5C2B-FFEE-40D9-AF00-41D990E08D81}"/>
              </a:ext>
            </a:extLst>
          </p:cNvPr>
          <p:cNvPicPr>
            <a:picLocks noChangeAspect="1"/>
          </p:cNvPicPr>
          <p:nvPr/>
        </p:nvPicPr>
        <p:blipFill>
          <a:blip r:embed="rId57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22" y="866128"/>
            <a:ext cx="480000" cy="720000"/>
          </a:xfrm>
          <a:prstGeom prst="rect">
            <a:avLst/>
          </a:prstGeom>
        </p:spPr>
      </p:pic>
      <p:pic>
        <p:nvPicPr>
          <p:cNvPr id="240" name="Grafik 239">
            <a:extLst>
              <a:ext uri="{FF2B5EF4-FFF2-40B4-BE49-F238E27FC236}">
                <a16:creationId xmlns:a16="http://schemas.microsoft.com/office/drawing/2014/main" id="{D391B94B-B9FA-49FC-8A65-AD461B4F8DA6}"/>
              </a:ext>
            </a:extLst>
          </p:cNvPr>
          <p:cNvPicPr>
            <a:picLocks noChangeAspect="1"/>
          </p:cNvPicPr>
          <p:nvPr/>
        </p:nvPicPr>
        <p:blipFill>
          <a:blip r:embed="rId59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412" y="866128"/>
            <a:ext cx="478500" cy="720000"/>
          </a:xfrm>
          <a:prstGeom prst="rect">
            <a:avLst/>
          </a:prstGeom>
        </p:spPr>
      </p:pic>
      <p:pic>
        <p:nvPicPr>
          <p:cNvPr id="244" name="Grafik 243">
            <a:extLst>
              <a:ext uri="{FF2B5EF4-FFF2-40B4-BE49-F238E27FC236}">
                <a16:creationId xmlns:a16="http://schemas.microsoft.com/office/drawing/2014/main" id="{2390F8E6-1300-44DC-9750-774BFA46BF8E}"/>
              </a:ext>
            </a:extLst>
          </p:cNvPr>
          <p:cNvPicPr>
            <a:picLocks noChangeAspect="1"/>
          </p:cNvPicPr>
          <p:nvPr/>
        </p:nvPicPr>
        <p:blipFill>
          <a:blip r:embed="rId61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243" y="866128"/>
            <a:ext cx="480000" cy="720000"/>
          </a:xfrm>
          <a:prstGeom prst="rect">
            <a:avLst/>
          </a:prstGeom>
        </p:spPr>
      </p:pic>
      <p:pic>
        <p:nvPicPr>
          <p:cNvPr id="246" name="Grafik 245">
            <a:extLst>
              <a:ext uri="{FF2B5EF4-FFF2-40B4-BE49-F238E27FC236}">
                <a16:creationId xmlns:a16="http://schemas.microsoft.com/office/drawing/2014/main" id="{13D0E797-479D-476A-BA8B-6CDE3BFBF29A}"/>
              </a:ext>
            </a:extLst>
          </p:cNvPr>
          <p:cNvPicPr>
            <a:picLocks noChangeAspect="1"/>
          </p:cNvPicPr>
          <p:nvPr/>
        </p:nvPicPr>
        <p:blipFill>
          <a:blip r:embed="rId6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012" y="866128"/>
            <a:ext cx="480000" cy="720000"/>
          </a:xfrm>
          <a:prstGeom prst="rect">
            <a:avLst/>
          </a:prstGeom>
        </p:spPr>
      </p:pic>
      <p:pic>
        <p:nvPicPr>
          <p:cNvPr id="248" name="Grafik 247">
            <a:extLst>
              <a:ext uri="{FF2B5EF4-FFF2-40B4-BE49-F238E27FC236}">
                <a16:creationId xmlns:a16="http://schemas.microsoft.com/office/drawing/2014/main" id="{51752B09-555C-4FB6-A670-11CE28A4D847}"/>
              </a:ext>
            </a:extLst>
          </p:cNvPr>
          <p:cNvPicPr>
            <a:picLocks noChangeAspect="1"/>
          </p:cNvPicPr>
          <p:nvPr/>
        </p:nvPicPr>
        <p:blipFill>
          <a:blip r:embed="rId6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17" y="866128"/>
            <a:ext cx="480000" cy="720000"/>
          </a:xfrm>
          <a:prstGeom prst="rect">
            <a:avLst/>
          </a:prstGeom>
        </p:spPr>
      </p:pic>
      <p:pic>
        <p:nvPicPr>
          <p:cNvPr id="250" name="Grafik 249">
            <a:extLst>
              <a:ext uri="{FF2B5EF4-FFF2-40B4-BE49-F238E27FC236}">
                <a16:creationId xmlns:a16="http://schemas.microsoft.com/office/drawing/2014/main" id="{C59B8C26-3E57-449F-8A61-71CF8C2D7F6E}"/>
              </a:ext>
            </a:extLst>
          </p:cNvPr>
          <p:cNvPicPr>
            <a:picLocks noChangeAspect="1"/>
          </p:cNvPicPr>
          <p:nvPr/>
        </p:nvPicPr>
        <p:blipFill>
          <a:blip r:embed="rId67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410" y="866128"/>
            <a:ext cx="480000" cy="720000"/>
          </a:xfrm>
          <a:prstGeom prst="rect">
            <a:avLst/>
          </a:prstGeom>
        </p:spPr>
      </p:pic>
      <p:pic>
        <p:nvPicPr>
          <p:cNvPr id="252" name="Grafik 251">
            <a:extLst>
              <a:ext uri="{FF2B5EF4-FFF2-40B4-BE49-F238E27FC236}">
                <a16:creationId xmlns:a16="http://schemas.microsoft.com/office/drawing/2014/main" id="{0D3E447E-D6A0-4E8B-ACCD-7F7EFF98D495}"/>
              </a:ext>
            </a:extLst>
          </p:cNvPr>
          <p:cNvPicPr>
            <a:picLocks noChangeAspect="1"/>
          </p:cNvPicPr>
          <p:nvPr/>
        </p:nvPicPr>
        <p:blipFill>
          <a:blip r:embed="rId69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433" y="866128"/>
            <a:ext cx="478500" cy="720000"/>
          </a:xfrm>
          <a:prstGeom prst="rect">
            <a:avLst/>
          </a:prstGeom>
        </p:spPr>
      </p:pic>
      <p:pic>
        <p:nvPicPr>
          <p:cNvPr id="254" name="Grafik 253">
            <a:extLst>
              <a:ext uri="{FF2B5EF4-FFF2-40B4-BE49-F238E27FC236}">
                <a16:creationId xmlns:a16="http://schemas.microsoft.com/office/drawing/2014/main" id="{A3F5213E-7F37-4365-AA16-025318340823}"/>
              </a:ext>
            </a:extLst>
          </p:cNvPr>
          <p:cNvPicPr>
            <a:picLocks noChangeAspect="1"/>
          </p:cNvPicPr>
          <p:nvPr/>
        </p:nvPicPr>
        <p:blipFill rotWithShape="1">
          <a:blip r:embed="rId71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5607" y="866128"/>
            <a:ext cx="480613" cy="720000"/>
          </a:xfrm>
          <a:prstGeom prst="rect">
            <a:avLst/>
          </a:prstGeom>
        </p:spPr>
      </p:pic>
      <p:pic>
        <p:nvPicPr>
          <p:cNvPr id="320" name="Grafik 319">
            <a:extLst>
              <a:ext uri="{FF2B5EF4-FFF2-40B4-BE49-F238E27FC236}">
                <a16:creationId xmlns:a16="http://schemas.microsoft.com/office/drawing/2014/main" id="{CCAEA4E4-FFE0-4739-9B6C-E87D2D7D9884}"/>
              </a:ext>
            </a:extLst>
          </p:cNvPr>
          <p:cNvPicPr>
            <a:picLocks noChangeAspect="1"/>
          </p:cNvPicPr>
          <p:nvPr/>
        </p:nvPicPr>
        <p:blipFill>
          <a:blip r:embed="rId7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103" y="866128"/>
            <a:ext cx="480000" cy="720000"/>
          </a:xfrm>
          <a:prstGeom prst="rect">
            <a:avLst/>
          </a:prstGeom>
        </p:spPr>
      </p:pic>
      <p:pic>
        <p:nvPicPr>
          <p:cNvPr id="322" name="Grafik 321">
            <a:extLst>
              <a:ext uri="{FF2B5EF4-FFF2-40B4-BE49-F238E27FC236}">
                <a16:creationId xmlns:a16="http://schemas.microsoft.com/office/drawing/2014/main" id="{BE993539-5802-4552-80AD-F2577E6F0FA2}"/>
              </a:ext>
            </a:extLst>
          </p:cNvPr>
          <p:cNvPicPr>
            <a:picLocks noChangeAspect="1"/>
          </p:cNvPicPr>
          <p:nvPr/>
        </p:nvPicPr>
        <p:blipFill rotWithShape="1">
          <a:blip r:embed="rId7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5005" y="866128"/>
            <a:ext cx="482812" cy="720000"/>
          </a:xfrm>
          <a:prstGeom prst="rect">
            <a:avLst/>
          </a:prstGeom>
        </p:spPr>
      </p:pic>
      <p:pic>
        <p:nvPicPr>
          <p:cNvPr id="324" name="Grafik 323">
            <a:extLst>
              <a:ext uri="{FF2B5EF4-FFF2-40B4-BE49-F238E27FC236}">
                <a16:creationId xmlns:a16="http://schemas.microsoft.com/office/drawing/2014/main" id="{C32F2BAE-F3C4-47C8-BC54-98030583827A}"/>
              </a:ext>
            </a:extLst>
          </p:cNvPr>
          <p:cNvPicPr>
            <a:picLocks noChangeAspect="1"/>
          </p:cNvPicPr>
          <p:nvPr/>
        </p:nvPicPr>
        <p:blipFill>
          <a:blip r:embed="rId77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293" y="866128"/>
            <a:ext cx="480000" cy="720000"/>
          </a:xfrm>
          <a:prstGeom prst="rect">
            <a:avLst/>
          </a:prstGeom>
        </p:spPr>
      </p:pic>
      <p:pic>
        <p:nvPicPr>
          <p:cNvPr id="327" name="Grafik 326">
            <a:extLst>
              <a:ext uri="{FF2B5EF4-FFF2-40B4-BE49-F238E27FC236}">
                <a16:creationId xmlns:a16="http://schemas.microsoft.com/office/drawing/2014/main" id="{579F668A-326B-42A7-AA8C-FE22024218C6}"/>
              </a:ext>
            </a:extLst>
          </p:cNvPr>
          <p:cNvPicPr>
            <a:picLocks noChangeAspect="1"/>
          </p:cNvPicPr>
          <p:nvPr/>
        </p:nvPicPr>
        <p:blipFill>
          <a:blip r:embed="rId79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527" y="866128"/>
            <a:ext cx="478500" cy="720000"/>
          </a:xfrm>
          <a:prstGeom prst="rect">
            <a:avLst/>
          </a:prstGeom>
        </p:spPr>
      </p:pic>
      <p:pic>
        <p:nvPicPr>
          <p:cNvPr id="329" name="Grafik 328">
            <a:extLst>
              <a:ext uri="{FF2B5EF4-FFF2-40B4-BE49-F238E27FC236}">
                <a16:creationId xmlns:a16="http://schemas.microsoft.com/office/drawing/2014/main" id="{3DD6E542-4AB6-44D9-96C1-6E01445C35AD}"/>
              </a:ext>
            </a:extLst>
          </p:cNvPr>
          <p:cNvPicPr>
            <a:picLocks noChangeAspect="1"/>
          </p:cNvPicPr>
          <p:nvPr/>
        </p:nvPicPr>
        <p:blipFill>
          <a:blip r:embed="rId81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838" y="866128"/>
            <a:ext cx="480000" cy="720000"/>
          </a:xfrm>
          <a:prstGeom prst="rect">
            <a:avLst/>
          </a:prstGeom>
        </p:spPr>
      </p:pic>
      <p:pic>
        <p:nvPicPr>
          <p:cNvPr id="331" name="Grafik 330">
            <a:extLst>
              <a:ext uri="{FF2B5EF4-FFF2-40B4-BE49-F238E27FC236}">
                <a16:creationId xmlns:a16="http://schemas.microsoft.com/office/drawing/2014/main" id="{FC7FE565-E759-47AE-A256-01839AAF3AE3}"/>
              </a:ext>
            </a:extLst>
          </p:cNvPr>
          <p:cNvPicPr>
            <a:picLocks noChangeAspect="1"/>
          </p:cNvPicPr>
          <p:nvPr/>
        </p:nvPicPr>
        <p:blipFill>
          <a:blip r:embed="rId8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622" y="866128"/>
            <a:ext cx="480000" cy="720000"/>
          </a:xfrm>
          <a:prstGeom prst="rect">
            <a:avLst/>
          </a:prstGeom>
        </p:spPr>
      </p:pic>
      <p:pic>
        <p:nvPicPr>
          <p:cNvPr id="335" name="Grafik 334">
            <a:extLst>
              <a:ext uri="{FF2B5EF4-FFF2-40B4-BE49-F238E27FC236}">
                <a16:creationId xmlns:a16="http://schemas.microsoft.com/office/drawing/2014/main" id="{3939A423-674E-4D6D-B772-E701B272D0FE}"/>
              </a:ext>
            </a:extLst>
          </p:cNvPr>
          <p:cNvPicPr>
            <a:picLocks noChangeAspect="1"/>
          </p:cNvPicPr>
          <p:nvPr/>
        </p:nvPicPr>
        <p:blipFill>
          <a:blip r:embed="rId8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6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1860" y="866128"/>
            <a:ext cx="478500" cy="720000"/>
          </a:xfrm>
          <a:prstGeom prst="rect">
            <a:avLst/>
          </a:prstGeom>
        </p:spPr>
      </p:pic>
      <p:pic>
        <p:nvPicPr>
          <p:cNvPr id="341" name="Grafik 340">
            <a:extLst>
              <a:ext uri="{FF2B5EF4-FFF2-40B4-BE49-F238E27FC236}">
                <a16:creationId xmlns:a16="http://schemas.microsoft.com/office/drawing/2014/main" id="{8BDE174B-2A72-4C82-A55D-0C28E230190F}"/>
              </a:ext>
            </a:extLst>
          </p:cNvPr>
          <p:cNvPicPr>
            <a:picLocks noChangeAspect="1"/>
          </p:cNvPicPr>
          <p:nvPr/>
        </p:nvPicPr>
        <p:blipFill rotWithShape="1">
          <a:blip r:embed="rId87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11528" y="866128"/>
            <a:ext cx="474980" cy="720000"/>
          </a:xfrm>
          <a:prstGeom prst="rect">
            <a:avLst/>
          </a:prstGeom>
        </p:spPr>
      </p:pic>
      <p:pic>
        <p:nvPicPr>
          <p:cNvPr id="343" name="Grafik 342">
            <a:extLst>
              <a:ext uri="{FF2B5EF4-FFF2-40B4-BE49-F238E27FC236}">
                <a16:creationId xmlns:a16="http://schemas.microsoft.com/office/drawing/2014/main" id="{BC0A43A8-0753-4931-9E56-A51C83AD75F5}"/>
              </a:ext>
            </a:extLst>
          </p:cNvPr>
          <p:cNvPicPr>
            <a:picLocks noChangeAspect="1"/>
          </p:cNvPicPr>
          <p:nvPr/>
        </p:nvPicPr>
        <p:blipFill>
          <a:blip r:embed="rId89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9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893" y="866128"/>
            <a:ext cx="480000" cy="720000"/>
          </a:xfrm>
          <a:prstGeom prst="rect">
            <a:avLst/>
          </a:prstGeom>
        </p:spPr>
      </p:pic>
      <p:pic>
        <p:nvPicPr>
          <p:cNvPr id="345" name="Grafik 344">
            <a:extLst>
              <a:ext uri="{FF2B5EF4-FFF2-40B4-BE49-F238E27FC236}">
                <a16:creationId xmlns:a16="http://schemas.microsoft.com/office/drawing/2014/main" id="{3EAC6C44-682A-4720-A377-CD2C6DF60062}"/>
              </a:ext>
            </a:extLst>
          </p:cNvPr>
          <p:cNvPicPr>
            <a:picLocks noChangeAspect="1"/>
          </p:cNvPicPr>
          <p:nvPr/>
        </p:nvPicPr>
        <p:blipFill>
          <a:blip r:embed="rId91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9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102" y="866128"/>
            <a:ext cx="480000" cy="720000"/>
          </a:xfrm>
          <a:prstGeom prst="rect">
            <a:avLst/>
          </a:prstGeom>
        </p:spPr>
      </p:pic>
      <p:pic>
        <p:nvPicPr>
          <p:cNvPr id="349" name="Grafik 348">
            <a:extLst>
              <a:ext uri="{FF2B5EF4-FFF2-40B4-BE49-F238E27FC236}">
                <a16:creationId xmlns:a16="http://schemas.microsoft.com/office/drawing/2014/main" id="{406F1E27-6627-4367-9118-C51B4EEFFDF8}"/>
              </a:ext>
            </a:extLst>
          </p:cNvPr>
          <p:cNvPicPr>
            <a:picLocks noChangeAspect="1"/>
          </p:cNvPicPr>
          <p:nvPr/>
        </p:nvPicPr>
        <p:blipFill rotWithShape="1">
          <a:blip r:embed="rId9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9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227" y="1607338"/>
            <a:ext cx="474980" cy="720000"/>
          </a:xfrm>
          <a:prstGeom prst="rect">
            <a:avLst/>
          </a:prstGeom>
        </p:spPr>
      </p:pic>
      <p:pic>
        <p:nvPicPr>
          <p:cNvPr id="351" name="Grafik 350">
            <a:extLst>
              <a:ext uri="{FF2B5EF4-FFF2-40B4-BE49-F238E27FC236}">
                <a16:creationId xmlns:a16="http://schemas.microsoft.com/office/drawing/2014/main" id="{25917FD2-54B4-4681-AD48-D8531ADF0CDB}"/>
              </a:ext>
            </a:extLst>
          </p:cNvPr>
          <p:cNvPicPr>
            <a:picLocks noChangeAspect="1"/>
          </p:cNvPicPr>
          <p:nvPr/>
        </p:nvPicPr>
        <p:blipFill>
          <a:blip r:embed="rId9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9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315" y="1607338"/>
            <a:ext cx="480000" cy="720000"/>
          </a:xfrm>
          <a:prstGeom prst="rect">
            <a:avLst/>
          </a:prstGeom>
        </p:spPr>
      </p:pic>
      <p:pic>
        <p:nvPicPr>
          <p:cNvPr id="416" name="Grafik 415">
            <a:extLst>
              <a:ext uri="{FF2B5EF4-FFF2-40B4-BE49-F238E27FC236}">
                <a16:creationId xmlns:a16="http://schemas.microsoft.com/office/drawing/2014/main" id="{1DC63334-CE00-4BEE-B731-EF6D2E95068C}"/>
              </a:ext>
            </a:extLst>
          </p:cNvPr>
          <p:cNvPicPr>
            <a:picLocks noChangeAspect="1"/>
          </p:cNvPicPr>
          <p:nvPr/>
        </p:nvPicPr>
        <p:blipFill>
          <a:blip r:embed="rId97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9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23" y="1607338"/>
            <a:ext cx="480000" cy="720000"/>
          </a:xfrm>
          <a:prstGeom prst="rect">
            <a:avLst/>
          </a:prstGeom>
        </p:spPr>
      </p:pic>
      <p:pic>
        <p:nvPicPr>
          <p:cNvPr id="418" name="Grafik 417">
            <a:extLst>
              <a:ext uri="{FF2B5EF4-FFF2-40B4-BE49-F238E27FC236}">
                <a16:creationId xmlns:a16="http://schemas.microsoft.com/office/drawing/2014/main" id="{524DD195-4852-42A4-9F20-DB61C37D5169}"/>
              </a:ext>
            </a:extLst>
          </p:cNvPr>
          <p:cNvPicPr>
            <a:picLocks noChangeAspect="1"/>
          </p:cNvPicPr>
          <p:nvPr/>
        </p:nvPicPr>
        <p:blipFill>
          <a:blip r:embed="rId99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0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863" y="1607338"/>
            <a:ext cx="480000" cy="720000"/>
          </a:xfrm>
          <a:prstGeom prst="rect">
            <a:avLst/>
          </a:prstGeom>
        </p:spPr>
      </p:pic>
      <p:pic>
        <p:nvPicPr>
          <p:cNvPr id="420" name="Grafik 419">
            <a:extLst>
              <a:ext uri="{FF2B5EF4-FFF2-40B4-BE49-F238E27FC236}">
                <a16:creationId xmlns:a16="http://schemas.microsoft.com/office/drawing/2014/main" id="{E1D3BC69-9B4B-4D29-A7CF-054BA4F7EAEB}"/>
              </a:ext>
            </a:extLst>
          </p:cNvPr>
          <p:cNvPicPr>
            <a:picLocks noChangeAspect="1"/>
          </p:cNvPicPr>
          <p:nvPr/>
        </p:nvPicPr>
        <p:blipFill>
          <a:blip r:embed="rId101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0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379" y="1607338"/>
            <a:ext cx="480000" cy="720000"/>
          </a:xfrm>
          <a:prstGeom prst="rect">
            <a:avLst/>
          </a:prstGeom>
        </p:spPr>
      </p:pic>
      <p:pic>
        <p:nvPicPr>
          <p:cNvPr id="422" name="Grafik 421">
            <a:extLst>
              <a:ext uri="{FF2B5EF4-FFF2-40B4-BE49-F238E27FC236}">
                <a16:creationId xmlns:a16="http://schemas.microsoft.com/office/drawing/2014/main" id="{4B9AE8CB-0C74-40B0-8D58-93BFCAD232CE}"/>
              </a:ext>
            </a:extLst>
          </p:cNvPr>
          <p:cNvPicPr>
            <a:picLocks noChangeAspect="1"/>
          </p:cNvPicPr>
          <p:nvPr/>
        </p:nvPicPr>
        <p:blipFill>
          <a:blip r:embed="rId10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0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893" y="1607338"/>
            <a:ext cx="480000" cy="720000"/>
          </a:xfrm>
          <a:prstGeom prst="rect">
            <a:avLst/>
          </a:prstGeom>
        </p:spPr>
      </p:pic>
      <p:pic>
        <p:nvPicPr>
          <p:cNvPr id="424" name="Grafik 423">
            <a:extLst>
              <a:ext uri="{FF2B5EF4-FFF2-40B4-BE49-F238E27FC236}">
                <a16:creationId xmlns:a16="http://schemas.microsoft.com/office/drawing/2014/main" id="{7F5F808A-BFF5-47DD-A4E8-9A574DD30C6D}"/>
              </a:ext>
            </a:extLst>
          </p:cNvPr>
          <p:cNvPicPr>
            <a:picLocks noChangeAspect="1"/>
          </p:cNvPicPr>
          <p:nvPr/>
        </p:nvPicPr>
        <p:blipFill>
          <a:blip r:embed="rId10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0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799" y="1607338"/>
            <a:ext cx="480000" cy="720000"/>
          </a:xfrm>
          <a:prstGeom prst="rect">
            <a:avLst/>
          </a:prstGeom>
        </p:spPr>
      </p:pic>
      <p:pic>
        <p:nvPicPr>
          <p:cNvPr id="426" name="Grafik 425">
            <a:extLst>
              <a:ext uri="{FF2B5EF4-FFF2-40B4-BE49-F238E27FC236}">
                <a16:creationId xmlns:a16="http://schemas.microsoft.com/office/drawing/2014/main" id="{53F98202-740A-4B87-AC1D-08182A25BEDC}"/>
              </a:ext>
            </a:extLst>
          </p:cNvPr>
          <p:cNvPicPr>
            <a:picLocks noChangeAspect="1"/>
          </p:cNvPicPr>
          <p:nvPr/>
        </p:nvPicPr>
        <p:blipFill>
          <a:blip r:embed="rId107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0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147" y="1614788"/>
            <a:ext cx="478500" cy="720000"/>
          </a:xfrm>
          <a:prstGeom prst="rect">
            <a:avLst/>
          </a:prstGeom>
        </p:spPr>
      </p:pic>
      <p:pic>
        <p:nvPicPr>
          <p:cNvPr id="428" name="Grafik 427">
            <a:extLst>
              <a:ext uri="{FF2B5EF4-FFF2-40B4-BE49-F238E27FC236}">
                <a16:creationId xmlns:a16="http://schemas.microsoft.com/office/drawing/2014/main" id="{44D05BA2-FC2C-427A-962B-D5D6DD959C6F}"/>
              </a:ext>
            </a:extLst>
          </p:cNvPr>
          <p:cNvPicPr>
            <a:picLocks noChangeAspect="1"/>
          </p:cNvPicPr>
          <p:nvPr/>
        </p:nvPicPr>
        <p:blipFill>
          <a:blip r:embed="rId109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831" y="1607338"/>
            <a:ext cx="480000" cy="720000"/>
          </a:xfrm>
          <a:prstGeom prst="rect">
            <a:avLst/>
          </a:prstGeom>
        </p:spPr>
      </p:pic>
      <p:pic>
        <p:nvPicPr>
          <p:cNvPr id="432" name="Grafik 431">
            <a:extLst>
              <a:ext uri="{FF2B5EF4-FFF2-40B4-BE49-F238E27FC236}">
                <a16:creationId xmlns:a16="http://schemas.microsoft.com/office/drawing/2014/main" id="{C6616027-741D-4366-AFFA-A457289E5FD7}"/>
              </a:ext>
            </a:extLst>
          </p:cNvPr>
          <p:cNvPicPr>
            <a:picLocks noChangeAspect="1"/>
          </p:cNvPicPr>
          <p:nvPr/>
        </p:nvPicPr>
        <p:blipFill>
          <a:blip r:embed="rId111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1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347" y="1607338"/>
            <a:ext cx="480000" cy="720000"/>
          </a:xfrm>
          <a:prstGeom prst="rect">
            <a:avLst/>
          </a:prstGeom>
        </p:spPr>
      </p:pic>
      <p:pic>
        <p:nvPicPr>
          <p:cNvPr id="434" name="Grafik 433">
            <a:extLst>
              <a:ext uri="{FF2B5EF4-FFF2-40B4-BE49-F238E27FC236}">
                <a16:creationId xmlns:a16="http://schemas.microsoft.com/office/drawing/2014/main" id="{7C28C47F-B601-490B-884F-C5905E9496AD}"/>
              </a:ext>
            </a:extLst>
          </p:cNvPr>
          <p:cNvPicPr>
            <a:picLocks noChangeAspect="1"/>
          </p:cNvPicPr>
          <p:nvPr/>
        </p:nvPicPr>
        <p:blipFill>
          <a:blip r:embed="rId11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1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933" y="1614788"/>
            <a:ext cx="480000" cy="720000"/>
          </a:xfrm>
          <a:prstGeom prst="rect">
            <a:avLst/>
          </a:prstGeom>
        </p:spPr>
      </p:pic>
      <p:pic>
        <p:nvPicPr>
          <p:cNvPr id="436" name="Grafik 435">
            <a:extLst>
              <a:ext uri="{FF2B5EF4-FFF2-40B4-BE49-F238E27FC236}">
                <a16:creationId xmlns:a16="http://schemas.microsoft.com/office/drawing/2014/main" id="{CD9A754E-69A8-4204-8B1B-9A9992C9AE97}"/>
              </a:ext>
            </a:extLst>
          </p:cNvPr>
          <p:cNvPicPr>
            <a:picLocks noChangeAspect="1"/>
          </p:cNvPicPr>
          <p:nvPr/>
        </p:nvPicPr>
        <p:blipFill>
          <a:blip r:embed="rId11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1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032" y="1614788"/>
            <a:ext cx="480000" cy="720000"/>
          </a:xfrm>
          <a:prstGeom prst="rect">
            <a:avLst/>
          </a:prstGeom>
        </p:spPr>
      </p:pic>
      <p:pic>
        <p:nvPicPr>
          <p:cNvPr id="438" name="Grafik 437">
            <a:extLst>
              <a:ext uri="{FF2B5EF4-FFF2-40B4-BE49-F238E27FC236}">
                <a16:creationId xmlns:a16="http://schemas.microsoft.com/office/drawing/2014/main" id="{7A613C61-D8E6-458E-BB19-FE66B90C78AC}"/>
              </a:ext>
            </a:extLst>
          </p:cNvPr>
          <p:cNvPicPr>
            <a:picLocks noChangeAspect="1"/>
          </p:cNvPicPr>
          <p:nvPr/>
        </p:nvPicPr>
        <p:blipFill>
          <a:blip r:embed="rId117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1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7246" y="1614788"/>
            <a:ext cx="480000" cy="720000"/>
          </a:xfrm>
          <a:prstGeom prst="rect">
            <a:avLst/>
          </a:prstGeom>
        </p:spPr>
      </p:pic>
      <p:pic>
        <p:nvPicPr>
          <p:cNvPr id="443" name="Grafik 442">
            <a:extLst>
              <a:ext uri="{FF2B5EF4-FFF2-40B4-BE49-F238E27FC236}">
                <a16:creationId xmlns:a16="http://schemas.microsoft.com/office/drawing/2014/main" id="{1B147D54-6D5B-4AA4-BD60-AB82F71993FE}"/>
              </a:ext>
            </a:extLst>
          </p:cNvPr>
          <p:cNvPicPr>
            <a:picLocks noChangeAspect="1"/>
          </p:cNvPicPr>
          <p:nvPr/>
        </p:nvPicPr>
        <p:blipFill>
          <a:blip r:embed="rId119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2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460" y="1614788"/>
            <a:ext cx="480000" cy="720000"/>
          </a:xfrm>
          <a:prstGeom prst="rect">
            <a:avLst/>
          </a:prstGeom>
        </p:spPr>
      </p:pic>
      <p:pic>
        <p:nvPicPr>
          <p:cNvPr id="445" name="Grafik 444">
            <a:extLst>
              <a:ext uri="{FF2B5EF4-FFF2-40B4-BE49-F238E27FC236}">
                <a16:creationId xmlns:a16="http://schemas.microsoft.com/office/drawing/2014/main" id="{181E8CE4-06B9-40E3-8538-6817BCDE4B99}"/>
              </a:ext>
            </a:extLst>
          </p:cNvPr>
          <p:cNvPicPr>
            <a:picLocks noChangeAspect="1"/>
          </p:cNvPicPr>
          <p:nvPr/>
        </p:nvPicPr>
        <p:blipFill>
          <a:blip r:embed="rId121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2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674" y="1614788"/>
            <a:ext cx="478500" cy="720000"/>
          </a:xfrm>
          <a:prstGeom prst="rect">
            <a:avLst/>
          </a:prstGeom>
        </p:spPr>
      </p:pic>
      <p:pic>
        <p:nvPicPr>
          <p:cNvPr id="447" name="Grafik 446">
            <a:extLst>
              <a:ext uri="{FF2B5EF4-FFF2-40B4-BE49-F238E27FC236}">
                <a16:creationId xmlns:a16="http://schemas.microsoft.com/office/drawing/2014/main" id="{00E4E695-FDDA-43F3-8846-F354DDFEE76D}"/>
              </a:ext>
            </a:extLst>
          </p:cNvPr>
          <p:cNvPicPr>
            <a:picLocks noChangeAspect="1"/>
          </p:cNvPicPr>
          <p:nvPr/>
        </p:nvPicPr>
        <p:blipFill>
          <a:blip r:embed="rId12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2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388" y="1614788"/>
            <a:ext cx="478500" cy="720000"/>
          </a:xfrm>
          <a:prstGeom prst="rect">
            <a:avLst/>
          </a:prstGeom>
        </p:spPr>
      </p:pic>
      <p:pic>
        <p:nvPicPr>
          <p:cNvPr id="450" name="Grafik 449">
            <a:extLst>
              <a:ext uri="{FF2B5EF4-FFF2-40B4-BE49-F238E27FC236}">
                <a16:creationId xmlns:a16="http://schemas.microsoft.com/office/drawing/2014/main" id="{6E830951-336F-414C-AF60-E16279F966BA}"/>
              </a:ext>
            </a:extLst>
          </p:cNvPr>
          <p:cNvPicPr>
            <a:picLocks noChangeAspect="1"/>
          </p:cNvPicPr>
          <p:nvPr/>
        </p:nvPicPr>
        <p:blipFill>
          <a:blip r:embed="rId12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2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102" y="1614788"/>
            <a:ext cx="480000" cy="720000"/>
          </a:xfrm>
          <a:prstGeom prst="rect">
            <a:avLst/>
          </a:prstGeom>
        </p:spPr>
      </p:pic>
      <p:pic>
        <p:nvPicPr>
          <p:cNvPr id="454" name="Grafik 453">
            <a:extLst>
              <a:ext uri="{FF2B5EF4-FFF2-40B4-BE49-F238E27FC236}">
                <a16:creationId xmlns:a16="http://schemas.microsoft.com/office/drawing/2014/main" id="{6C4FFB3C-3C09-4283-BFB3-6C420D9D9E53}"/>
              </a:ext>
            </a:extLst>
          </p:cNvPr>
          <p:cNvPicPr>
            <a:picLocks noChangeAspect="1"/>
          </p:cNvPicPr>
          <p:nvPr/>
        </p:nvPicPr>
        <p:blipFill>
          <a:blip r:embed="rId127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2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56" y="4597038"/>
            <a:ext cx="480000" cy="720000"/>
          </a:xfrm>
          <a:prstGeom prst="rect">
            <a:avLst/>
          </a:prstGeom>
        </p:spPr>
      </p:pic>
      <p:pic>
        <p:nvPicPr>
          <p:cNvPr id="456" name="Grafik 455">
            <a:extLst>
              <a:ext uri="{FF2B5EF4-FFF2-40B4-BE49-F238E27FC236}">
                <a16:creationId xmlns:a16="http://schemas.microsoft.com/office/drawing/2014/main" id="{62444DAC-FFFC-41EE-B106-6560B85543F5}"/>
              </a:ext>
            </a:extLst>
          </p:cNvPr>
          <p:cNvPicPr>
            <a:picLocks noChangeAspect="1"/>
          </p:cNvPicPr>
          <p:nvPr/>
        </p:nvPicPr>
        <p:blipFill>
          <a:blip r:embed="rId129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3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33" y="4597038"/>
            <a:ext cx="480000" cy="720000"/>
          </a:xfrm>
          <a:prstGeom prst="rect">
            <a:avLst/>
          </a:prstGeom>
        </p:spPr>
      </p:pic>
      <p:pic>
        <p:nvPicPr>
          <p:cNvPr id="458" name="Grafik 457">
            <a:extLst>
              <a:ext uri="{FF2B5EF4-FFF2-40B4-BE49-F238E27FC236}">
                <a16:creationId xmlns:a16="http://schemas.microsoft.com/office/drawing/2014/main" id="{6DFF61DD-1210-4D52-83E2-09414B68E359}"/>
              </a:ext>
            </a:extLst>
          </p:cNvPr>
          <p:cNvPicPr>
            <a:picLocks noChangeAspect="1"/>
          </p:cNvPicPr>
          <p:nvPr/>
        </p:nvPicPr>
        <p:blipFill>
          <a:blip r:embed="rId131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3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341" y="4597038"/>
            <a:ext cx="480000" cy="720000"/>
          </a:xfrm>
          <a:prstGeom prst="rect">
            <a:avLst/>
          </a:prstGeom>
        </p:spPr>
      </p:pic>
      <p:pic>
        <p:nvPicPr>
          <p:cNvPr id="460" name="Grafik 459">
            <a:extLst>
              <a:ext uri="{FF2B5EF4-FFF2-40B4-BE49-F238E27FC236}">
                <a16:creationId xmlns:a16="http://schemas.microsoft.com/office/drawing/2014/main" id="{DB886D45-3473-47C2-82F5-402B80C91CED}"/>
              </a:ext>
            </a:extLst>
          </p:cNvPr>
          <p:cNvPicPr>
            <a:picLocks noChangeAspect="1"/>
          </p:cNvPicPr>
          <p:nvPr/>
        </p:nvPicPr>
        <p:blipFill>
          <a:blip r:embed="rId13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810" y="4597038"/>
            <a:ext cx="480000" cy="720000"/>
          </a:xfrm>
          <a:prstGeom prst="rect">
            <a:avLst/>
          </a:prstGeom>
        </p:spPr>
      </p:pic>
      <p:pic>
        <p:nvPicPr>
          <p:cNvPr id="462" name="Grafik 461">
            <a:extLst>
              <a:ext uri="{FF2B5EF4-FFF2-40B4-BE49-F238E27FC236}">
                <a16:creationId xmlns:a16="http://schemas.microsoft.com/office/drawing/2014/main" id="{88CE76DD-394F-454B-B567-213730F3A41E}"/>
              </a:ext>
            </a:extLst>
          </p:cNvPr>
          <p:cNvPicPr>
            <a:picLocks noChangeAspect="1"/>
          </p:cNvPicPr>
          <p:nvPr/>
        </p:nvPicPr>
        <p:blipFill>
          <a:blip r:embed="rId13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3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742" y="4597038"/>
            <a:ext cx="480000" cy="720000"/>
          </a:xfrm>
          <a:prstGeom prst="rect">
            <a:avLst/>
          </a:prstGeom>
        </p:spPr>
      </p:pic>
      <p:pic>
        <p:nvPicPr>
          <p:cNvPr id="464" name="Grafik 463">
            <a:extLst>
              <a:ext uri="{FF2B5EF4-FFF2-40B4-BE49-F238E27FC236}">
                <a16:creationId xmlns:a16="http://schemas.microsoft.com/office/drawing/2014/main" id="{190B6C50-6FB2-43A5-AD44-15B495854460}"/>
              </a:ext>
            </a:extLst>
          </p:cNvPr>
          <p:cNvPicPr>
            <a:picLocks noChangeAspect="1"/>
          </p:cNvPicPr>
          <p:nvPr/>
        </p:nvPicPr>
        <p:blipFill>
          <a:blip r:embed="rId137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3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987" y="4597038"/>
            <a:ext cx="480000" cy="720000"/>
          </a:xfrm>
          <a:prstGeom prst="rect">
            <a:avLst/>
          </a:prstGeom>
        </p:spPr>
      </p:pic>
      <p:pic>
        <p:nvPicPr>
          <p:cNvPr id="466" name="Grafik 465">
            <a:extLst>
              <a:ext uri="{FF2B5EF4-FFF2-40B4-BE49-F238E27FC236}">
                <a16:creationId xmlns:a16="http://schemas.microsoft.com/office/drawing/2014/main" id="{8BA7358E-A1B7-4EDA-89AE-563C5D7C1F8C}"/>
              </a:ext>
            </a:extLst>
          </p:cNvPr>
          <p:cNvPicPr>
            <a:picLocks noChangeAspect="1"/>
          </p:cNvPicPr>
          <p:nvPr/>
        </p:nvPicPr>
        <p:blipFill>
          <a:blip r:embed="rId139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4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257" y="3853680"/>
            <a:ext cx="480000" cy="720000"/>
          </a:xfrm>
          <a:prstGeom prst="rect">
            <a:avLst/>
          </a:prstGeom>
        </p:spPr>
      </p:pic>
      <p:pic>
        <p:nvPicPr>
          <p:cNvPr id="468" name="Grafik 467">
            <a:extLst>
              <a:ext uri="{FF2B5EF4-FFF2-40B4-BE49-F238E27FC236}">
                <a16:creationId xmlns:a16="http://schemas.microsoft.com/office/drawing/2014/main" id="{CE12D5D9-4AD3-418F-BE5C-41CB7221A36C}"/>
              </a:ext>
            </a:extLst>
          </p:cNvPr>
          <p:cNvPicPr>
            <a:picLocks noChangeAspect="1"/>
          </p:cNvPicPr>
          <p:nvPr/>
        </p:nvPicPr>
        <p:blipFill>
          <a:blip r:embed="rId141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4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598" y="3853680"/>
            <a:ext cx="480000" cy="720000"/>
          </a:xfrm>
          <a:prstGeom prst="rect">
            <a:avLst/>
          </a:prstGeom>
        </p:spPr>
      </p:pic>
      <p:pic>
        <p:nvPicPr>
          <p:cNvPr id="470" name="Grafik 469">
            <a:extLst>
              <a:ext uri="{FF2B5EF4-FFF2-40B4-BE49-F238E27FC236}">
                <a16:creationId xmlns:a16="http://schemas.microsoft.com/office/drawing/2014/main" id="{60062DE2-0537-4DE9-953F-D0317F865F78}"/>
              </a:ext>
            </a:extLst>
          </p:cNvPr>
          <p:cNvPicPr>
            <a:picLocks noChangeAspect="1"/>
          </p:cNvPicPr>
          <p:nvPr/>
        </p:nvPicPr>
        <p:blipFill>
          <a:blip r:embed="rId14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4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164" y="4597038"/>
            <a:ext cx="480000" cy="720000"/>
          </a:xfrm>
          <a:prstGeom prst="rect">
            <a:avLst/>
          </a:prstGeom>
        </p:spPr>
      </p:pic>
      <p:pic>
        <p:nvPicPr>
          <p:cNvPr id="474" name="Grafik 473">
            <a:extLst>
              <a:ext uri="{FF2B5EF4-FFF2-40B4-BE49-F238E27FC236}">
                <a16:creationId xmlns:a16="http://schemas.microsoft.com/office/drawing/2014/main" id="{9F1ACE8B-C20F-4C18-8669-15D3D6C6DA01}"/>
              </a:ext>
            </a:extLst>
          </p:cNvPr>
          <p:cNvPicPr>
            <a:picLocks noChangeAspect="1"/>
          </p:cNvPicPr>
          <p:nvPr/>
        </p:nvPicPr>
        <p:blipFill>
          <a:blip r:embed="rId14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4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743" y="3853680"/>
            <a:ext cx="480000" cy="720000"/>
          </a:xfrm>
          <a:prstGeom prst="rect">
            <a:avLst/>
          </a:prstGeom>
        </p:spPr>
      </p:pic>
      <p:pic>
        <p:nvPicPr>
          <p:cNvPr id="484" name="Grafik 483">
            <a:extLst>
              <a:ext uri="{FF2B5EF4-FFF2-40B4-BE49-F238E27FC236}">
                <a16:creationId xmlns:a16="http://schemas.microsoft.com/office/drawing/2014/main" id="{382B88D3-9D86-4911-8CB8-B3E759C252FB}"/>
              </a:ext>
            </a:extLst>
          </p:cNvPr>
          <p:cNvPicPr>
            <a:picLocks noChangeAspect="1"/>
          </p:cNvPicPr>
          <p:nvPr/>
        </p:nvPicPr>
        <p:blipFill>
          <a:blip r:embed="rId147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4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852" y="3853680"/>
            <a:ext cx="480000" cy="720000"/>
          </a:xfrm>
          <a:prstGeom prst="rect">
            <a:avLst/>
          </a:prstGeom>
        </p:spPr>
      </p:pic>
      <p:pic>
        <p:nvPicPr>
          <p:cNvPr id="486" name="Grafik 485">
            <a:extLst>
              <a:ext uri="{FF2B5EF4-FFF2-40B4-BE49-F238E27FC236}">
                <a16:creationId xmlns:a16="http://schemas.microsoft.com/office/drawing/2014/main" id="{B6000234-9F04-4BDE-8A1D-75564A1E50B2}"/>
              </a:ext>
            </a:extLst>
          </p:cNvPr>
          <p:cNvPicPr>
            <a:picLocks noChangeAspect="1"/>
          </p:cNvPicPr>
          <p:nvPr/>
        </p:nvPicPr>
        <p:blipFill>
          <a:blip r:embed="rId149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5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053" y="3853680"/>
            <a:ext cx="480000" cy="720000"/>
          </a:xfrm>
          <a:prstGeom prst="rect">
            <a:avLst/>
          </a:prstGeom>
        </p:spPr>
      </p:pic>
      <p:pic>
        <p:nvPicPr>
          <p:cNvPr id="488" name="Grafik 487">
            <a:extLst>
              <a:ext uri="{FF2B5EF4-FFF2-40B4-BE49-F238E27FC236}">
                <a16:creationId xmlns:a16="http://schemas.microsoft.com/office/drawing/2014/main" id="{B0F031C7-9482-47C1-83AD-715B46A415F2}"/>
              </a:ext>
            </a:extLst>
          </p:cNvPr>
          <p:cNvPicPr>
            <a:picLocks noChangeAspect="1"/>
          </p:cNvPicPr>
          <p:nvPr/>
        </p:nvPicPr>
        <p:blipFill>
          <a:blip r:embed="rId151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5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254" y="3853680"/>
            <a:ext cx="480000" cy="720000"/>
          </a:xfrm>
          <a:prstGeom prst="rect">
            <a:avLst/>
          </a:prstGeom>
        </p:spPr>
      </p:pic>
      <p:pic>
        <p:nvPicPr>
          <p:cNvPr id="490" name="Grafik 489">
            <a:extLst>
              <a:ext uri="{FF2B5EF4-FFF2-40B4-BE49-F238E27FC236}">
                <a16:creationId xmlns:a16="http://schemas.microsoft.com/office/drawing/2014/main" id="{65AB3B47-1E1C-4606-981D-03D127E5EC91}"/>
              </a:ext>
            </a:extLst>
          </p:cNvPr>
          <p:cNvPicPr>
            <a:picLocks noChangeAspect="1"/>
          </p:cNvPicPr>
          <p:nvPr/>
        </p:nvPicPr>
        <p:blipFill>
          <a:blip r:embed="rId15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5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450" y="3853680"/>
            <a:ext cx="480000" cy="720000"/>
          </a:xfrm>
          <a:prstGeom prst="rect">
            <a:avLst/>
          </a:prstGeom>
        </p:spPr>
      </p:pic>
      <p:pic>
        <p:nvPicPr>
          <p:cNvPr id="492" name="Grafik 491">
            <a:extLst>
              <a:ext uri="{FF2B5EF4-FFF2-40B4-BE49-F238E27FC236}">
                <a16:creationId xmlns:a16="http://schemas.microsoft.com/office/drawing/2014/main" id="{25BAB718-F169-4741-83E2-B1288C963F28}"/>
              </a:ext>
            </a:extLst>
          </p:cNvPr>
          <p:cNvPicPr>
            <a:picLocks noChangeAspect="1"/>
          </p:cNvPicPr>
          <p:nvPr/>
        </p:nvPicPr>
        <p:blipFill>
          <a:blip r:embed="rId15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5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455" y="3853680"/>
            <a:ext cx="480000" cy="720000"/>
          </a:xfrm>
          <a:prstGeom prst="rect">
            <a:avLst/>
          </a:prstGeom>
        </p:spPr>
      </p:pic>
      <p:pic>
        <p:nvPicPr>
          <p:cNvPr id="494" name="Grafik 493">
            <a:extLst>
              <a:ext uri="{FF2B5EF4-FFF2-40B4-BE49-F238E27FC236}">
                <a16:creationId xmlns:a16="http://schemas.microsoft.com/office/drawing/2014/main" id="{7E1CEE93-75D1-41AB-AF5A-51FB0B4D8993}"/>
              </a:ext>
            </a:extLst>
          </p:cNvPr>
          <p:cNvPicPr>
            <a:picLocks noChangeAspect="1"/>
          </p:cNvPicPr>
          <p:nvPr/>
        </p:nvPicPr>
        <p:blipFill>
          <a:blip r:embed="rId157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5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656" y="3853680"/>
            <a:ext cx="480000" cy="720000"/>
          </a:xfrm>
          <a:prstGeom prst="rect">
            <a:avLst/>
          </a:prstGeom>
        </p:spPr>
      </p:pic>
      <p:pic>
        <p:nvPicPr>
          <p:cNvPr id="496" name="Grafik 495">
            <a:extLst>
              <a:ext uri="{FF2B5EF4-FFF2-40B4-BE49-F238E27FC236}">
                <a16:creationId xmlns:a16="http://schemas.microsoft.com/office/drawing/2014/main" id="{4EFEC272-A144-43B6-960E-9EB6A75965ED}"/>
              </a:ext>
            </a:extLst>
          </p:cNvPr>
          <p:cNvPicPr>
            <a:picLocks noChangeAspect="1"/>
          </p:cNvPicPr>
          <p:nvPr/>
        </p:nvPicPr>
        <p:blipFill>
          <a:blip r:embed="rId159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6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651" y="3853680"/>
            <a:ext cx="480000" cy="720000"/>
          </a:xfrm>
          <a:prstGeom prst="rect">
            <a:avLst/>
          </a:prstGeom>
        </p:spPr>
      </p:pic>
      <p:pic>
        <p:nvPicPr>
          <p:cNvPr id="498" name="Grafik 497">
            <a:extLst>
              <a:ext uri="{FF2B5EF4-FFF2-40B4-BE49-F238E27FC236}">
                <a16:creationId xmlns:a16="http://schemas.microsoft.com/office/drawing/2014/main" id="{1709A531-9BBE-464E-B9AB-723BE9F5B8ED}"/>
              </a:ext>
            </a:extLst>
          </p:cNvPr>
          <p:cNvPicPr>
            <a:picLocks noChangeAspect="1"/>
          </p:cNvPicPr>
          <p:nvPr/>
        </p:nvPicPr>
        <p:blipFill>
          <a:blip r:embed="rId161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6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1860" y="3853680"/>
            <a:ext cx="478500" cy="720000"/>
          </a:xfrm>
          <a:prstGeom prst="rect">
            <a:avLst/>
          </a:prstGeom>
        </p:spPr>
      </p:pic>
      <p:pic>
        <p:nvPicPr>
          <p:cNvPr id="500" name="Grafik 499">
            <a:extLst>
              <a:ext uri="{FF2B5EF4-FFF2-40B4-BE49-F238E27FC236}">
                <a16:creationId xmlns:a16="http://schemas.microsoft.com/office/drawing/2014/main" id="{0A322D39-7CFF-4EF4-BE65-DB499D260FA6}"/>
              </a:ext>
            </a:extLst>
          </p:cNvPr>
          <p:cNvPicPr>
            <a:picLocks noChangeAspect="1"/>
          </p:cNvPicPr>
          <p:nvPr/>
        </p:nvPicPr>
        <p:blipFill>
          <a:blip r:embed="rId16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6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61" y="5342816"/>
            <a:ext cx="480000" cy="720000"/>
          </a:xfrm>
          <a:prstGeom prst="rect">
            <a:avLst/>
          </a:prstGeom>
        </p:spPr>
      </p:pic>
      <p:pic>
        <p:nvPicPr>
          <p:cNvPr id="502" name="Grafik 501">
            <a:extLst>
              <a:ext uri="{FF2B5EF4-FFF2-40B4-BE49-F238E27FC236}">
                <a16:creationId xmlns:a16="http://schemas.microsoft.com/office/drawing/2014/main" id="{AE7D2F60-FF55-4222-9C84-F8A8EEA5FE6B}"/>
              </a:ext>
            </a:extLst>
          </p:cNvPr>
          <p:cNvPicPr>
            <a:picLocks noChangeAspect="1"/>
          </p:cNvPicPr>
          <p:nvPr/>
        </p:nvPicPr>
        <p:blipFill rotWithShape="1">
          <a:blip r:embed="rId16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6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456" y="5342816"/>
            <a:ext cx="479576" cy="720000"/>
          </a:xfrm>
          <a:prstGeom prst="rect">
            <a:avLst/>
          </a:prstGeom>
        </p:spPr>
      </p:pic>
      <p:pic>
        <p:nvPicPr>
          <p:cNvPr id="506" name="Grafik 505">
            <a:extLst>
              <a:ext uri="{FF2B5EF4-FFF2-40B4-BE49-F238E27FC236}">
                <a16:creationId xmlns:a16="http://schemas.microsoft.com/office/drawing/2014/main" id="{B9F0037F-BEFE-4522-9B94-AE6A224A0DB7}"/>
              </a:ext>
            </a:extLst>
          </p:cNvPr>
          <p:cNvPicPr>
            <a:picLocks noChangeAspect="1"/>
          </p:cNvPicPr>
          <p:nvPr/>
        </p:nvPicPr>
        <p:blipFill>
          <a:blip r:embed="rId167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6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982" y="5342816"/>
            <a:ext cx="478500" cy="720000"/>
          </a:xfrm>
          <a:prstGeom prst="rect">
            <a:avLst/>
          </a:prstGeom>
        </p:spPr>
      </p:pic>
      <p:pic>
        <p:nvPicPr>
          <p:cNvPr id="509" name="Grafik 508">
            <a:extLst>
              <a:ext uri="{FF2B5EF4-FFF2-40B4-BE49-F238E27FC236}">
                <a16:creationId xmlns:a16="http://schemas.microsoft.com/office/drawing/2014/main" id="{3A38FA2C-5F7F-43B2-8C16-2277777BF7E0}"/>
              </a:ext>
            </a:extLst>
          </p:cNvPr>
          <p:cNvPicPr>
            <a:picLocks noChangeAspect="1"/>
          </p:cNvPicPr>
          <p:nvPr/>
        </p:nvPicPr>
        <p:blipFill>
          <a:blip r:embed="rId169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7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453" y="5342816"/>
            <a:ext cx="481500" cy="720000"/>
          </a:xfrm>
          <a:prstGeom prst="rect">
            <a:avLst/>
          </a:prstGeom>
        </p:spPr>
      </p:pic>
      <p:pic>
        <p:nvPicPr>
          <p:cNvPr id="511" name="Grafik 510">
            <a:extLst>
              <a:ext uri="{FF2B5EF4-FFF2-40B4-BE49-F238E27FC236}">
                <a16:creationId xmlns:a16="http://schemas.microsoft.com/office/drawing/2014/main" id="{A8B7D4AD-4AF2-447F-9180-81B660A73AA7}"/>
              </a:ext>
            </a:extLst>
          </p:cNvPr>
          <p:cNvPicPr>
            <a:picLocks noChangeAspect="1"/>
          </p:cNvPicPr>
          <p:nvPr/>
        </p:nvPicPr>
        <p:blipFill>
          <a:blip r:embed="rId171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7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569" y="5342816"/>
            <a:ext cx="480000" cy="720000"/>
          </a:xfrm>
          <a:prstGeom prst="rect">
            <a:avLst/>
          </a:prstGeom>
        </p:spPr>
      </p:pic>
      <p:pic>
        <p:nvPicPr>
          <p:cNvPr id="533" name="Grafik 532">
            <a:extLst>
              <a:ext uri="{FF2B5EF4-FFF2-40B4-BE49-F238E27FC236}">
                <a16:creationId xmlns:a16="http://schemas.microsoft.com/office/drawing/2014/main" id="{8A0B2119-70A9-40C5-BFE6-8CED2529D53E}"/>
              </a:ext>
            </a:extLst>
          </p:cNvPr>
          <p:cNvPicPr>
            <a:picLocks noChangeAspect="1"/>
          </p:cNvPicPr>
          <p:nvPr/>
        </p:nvPicPr>
        <p:blipFill>
          <a:blip r:embed="rId17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74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598" y="5342816"/>
            <a:ext cx="480000" cy="720000"/>
          </a:xfrm>
          <a:prstGeom prst="rect">
            <a:avLst/>
          </a:prstGeom>
        </p:spPr>
      </p:pic>
      <p:pic>
        <p:nvPicPr>
          <p:cNvPr id="555" name="Grafik 554">
            <a:extLst>
              <a:ext uri="{FF2B5EF4-FFF2-40B4-BE49-F238E27FC236}">
                <a16:creationId xmlns:a16="http://schemas.microsoft.com/office/drawing/2014/main" id="{432F2315-A973-40C4-A1C9-ECFA2EC6A8AF}"/>
              </a:ext>
            </a:extLst>
          </p:cNvPr>
          <p:cNvPicPr>
            <a:picLocks noChangeAspect="1"/>
          </p:cNvPicPr>
          <p:nvPr/>
        </p:nvPicPr>
        <p:blipFill>
          <a:blip r:embed="rId17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7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90" y="5342816"/>
            <a:ext cx="480000" cy="720000"/>
          </a:xfrm>
          <a:prstGeom prst="rect">
            <a:avLst/>
          </a:prstGeom>
        </p:spPr>
      </p:pic>
      <p:pic>
        <p:nvPicPr>
          <p:cNvPr id="557" name="Grafik 556">
            <a:extLst>
              <a:ext uri="{FF2B5EF4-FFF2-40B4-BE49-F238E27FC236}">
                <a16:creationId xmlns:a16="http://schemas.microsoft.com/office/drawing/2014/main" id="{D80351AE-2B46-4145-9B06-47483DA23DA9}"/>
              </a:ext>
            </a:extLst>
          </p:cNvPr>
          <p:cNvPicPr>
            <a:picLocks noChangeAspect="1"/>
          </p:cNvPicPr>
          <p:nvPr/>
        </p:nvPicPr>
        <p:blipFill>
          <a:blip r:embed="rId177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7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627" y="5342816"/>
            <a:ext cx="480000" cy="720000"/>
          </a:xfrm>
          <a:prstGeom prst="rect">
            <a:avLst/>
          </a:prstGeom>
        </p:spPr>
      </p:pic>
      <p:pic>
        <p:nvPicPr>
          <p:cNvPr id="559" name="Grafik 558">
            <a:extLst>
              <a:ext uri="{FF2B5EF4-FFF2-40B4-BE49-F238E27FC236}">
                <a16:creationId xmlns:a16="http://schemas.microsoft.com/office/drawing/2014/main" id="{2EC00E70-FB0E-4692-8CD9-1927ED63CEC5}"/>
              </a:ext>
            </a:extLst>
          </p:cNvPr>
          <p:cNvPicPr>
            <a:picLocks noChangeAspect="1"/>
          </p:cNvPicPr>
          <p:nvPr/>
        </p:nvPicPr>
        <p:blipFill>
          <a:blip r:embed="rId179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8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919" y="4597038"/>
            <a:ext cx="478500" cy="720000"/>
          </a:xfrm>
          <a:prstGeom prst="rect">
            <a:avLst/>
          </a:prstGeom>
        </p:spPr>
      </p:pic>
      <p:pic>
        <p:nvPicPr>
          <p:cNvPr id="561" name="Grafik 560">
            <a:extLst>
              <a:ext uri="{FF2B5EF4-FFF2-40B4-BE49-F238E27FC236}">
                <a16:creationId xmlns:a16="http://schemas.microsoft.com/office/drawing/2014/main" id="{609756E5-B033-4ED9-9F3F-086CB83D109E}"/>
              </a:ext>
            </a:extLst>
          </p:cNvPr>
          <p:cNvPicPr>
            <a:picLocks noChangeAspect="1"/>
          </p:cNvPicPr>
          <p:nvPr/>
        </p:nvPicPr>
        <p:blipFill>
          <a:blip r:embed="rId181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8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511" y="5342816"/>
            <a:ext cx="480000" cy="720000"/>
          </a:xfrm>
          <a:prstGeom prst="rect">
            <a:avLst/>
          </a:prstGeom>
        </p:spPr>
      </p:pic>
      <p:pic>
        <p:nvPicPr>
          <p:cNvPr id="563" name="Grafik 562">
            <a:extLst>
              <a:ext uri="{FF2B5EF4-FFF2-40B4-BE49-F238E27FC236}">
                <a16:creationId xmlns:a16="http://schemas.microsoft.com/office/drawing/2014/main" id="{43DFDF18-FDD8-4A85-BCE9-2CF519BA9AF9}"/>
              </a:ext>
            </a:extLst>
          </p:cNvPr>
          <p:cNvPicPr>
            <a:picLocks noChangeAspect="1"/>
          </p:cNvPicPr>
          <p:nvPr/>
        </p:nvPicPr>
        <p:blipFill>
          <a:blip r:embed="rId18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8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540" y="5342816"/>
            <a:ext cx="480000" cy="720000"/>
          </a:xfrm>
          <a:prstGeom prst="rect">
            <a:avLst/>
          </a:prstGeom>
        </p:spPr>
      </p:pic>
      <p:pic>
        <p:nvPicPr>
          <p:cNvPr id="565" name="Grafik 564">
            <a:extLst>
              <a:ext uri="{FF2B5EF4-FFF2-40B4-BE49-F238E27FC236}">
                <a16:creationId xmlns:a16="http://schemas.microsoft.com/office/drawing/2014/main" id="{89C9CA0E-A6C7-4AFD-B485-70AD8289806A}"/>
              </a:ext>
            </a:extLst>
          </p:cNvPr>
          <p:cNvPicPr>
            <a:picLocks noChangeAspect="1"/>
          </p:cNvPicPr>
          <p:nvPr/>
        </p:nvPicPr>
        <p:blipFill>
          <a:blip r:embed="rId18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8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743" y="4597038"/>
            <a:ext cx="480000" cy="720000"/>
          </a:xfrm>
          <a:prstGeom prst="rect">
            <a:avLst/>
          </a:prstGeom>
        </p:spPr>
      </p:pic>
      <p:pic>
        <p:nvPicPr>
          <p:cNvPr id="567" name="Grafik 566">
            <a:extLst>
              <a:ext uri="{FF2B5EF4-FFF2-40B4-BE49-F238E27FC236}">
                <a16:creationId xmlns:a16="http://schemas.microsoft.com/office/drawing/2014/main" id="{EA0B705A-B987-45B4-B391-1AE7A0E7C5C4}"/>
              </a:ext>
            </a:extLst>
          </p:cNvPr>
          <p:cNvPicPr>
            <a:picLocks noChangeAspect="1"/>
          </p:cNvPicPr>
          <p:nvPr/>
        </p:nvPicPr>
        <p:blipFill>
          <a:blip r:embed="rId187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8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302" y="4597038"/>
            <a:ext cx="480000" cy="720000"/>
          </a:xfrm>
          <a:prstGeom prst="rect">
            <a:avLst/>
          </a:prstGeom>
        </p:spPr>
      </p:pic>
      <p:pic>
        <p:nvPicPr>
          <p:cNvPr id="571" name="Grafik 570">
            <a:extLst>
              <a:ext uri="{FF2B5EF4-FFF2-40B4-BE49-F238E27FC236}">
                <a16:creationId xmlns:a16="http://schemas.microsoft.com/office/drawing/2014/main" id="{5ACC258D-CFC4-49C8-B010-3689769E30BB}"/>
              </a:ext>
            </a:extLst>
          </p:cNvPr>
          <p:cNvPicPr>
            <a:picLocks noChangeAspect="1"/>
          </p:cNvPicPr>
          <p:nvPr/>
        </p:nvPicPr>
        <p:blipFill>
          <a:blip r:embed="rId189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9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656" y="5342816"/>
            <a:ext cx="480000" cy="720000"/>
          </a:xfrm>
          <a:prstGeom prst="rect">
            <a:avLst/>
          </a:prstGeom>
        </p:spPr>
      </p:pic>
      <p:pic>
        <p:nvPicPr>
          <p:cNvPr id="573" name="Grafik 572">
            <a:extLst>
              <a:ext uri="{FF2B5EF4-FFF2-40B4-BE49-F238E27FC236}">
                <a16:creationId xmlns:a16="http://schemas.microsoft.com/office/drawing/2014/main" id="{733500BD-40FA-462F-815E-9AFDFA08DAFE}"/>
              </a:ext>
            </a:extLst>
          </p:cNvPr>
          <p:cNvPicPr>
            <a:picLocks noChangeAspect="1"/>
          </p:cNvPicPr>
          <p:nvPr/>
        </p:nvPicPr>
        <p:blipFill>
          <a:blip r:embed="rId191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9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420" y="4597038"/>
            <a:ext cx="478500" cy="720000"/>
          </a:xfrm>
          <a:prstGeom prst="rect">
            <a:avLst/>
          </a:prstGeom>
        </p:spPr>
      </p:pic>
      <p:pic>
        <p:nvPicPr>
          <p:cNvPr id="575" name="Grafik 574">
            <a:extLst>
              <a:ext uri="{FF2B5EF4-FFF2-40B4-BE49-F238E27FC236}">
                <a16:creationId xmlns:a16="http://schemas.microsoft.com/office/drawing/2014/main" id="{9A6B978F-B70C-45AB-8BA8-C3A0782F3D3D}"/>
              </a:ext>
            </a:extLst>
          </p:cNvPr>
          <p:cNvPicPr>
            <a:picLocks noChangeAspect="1"/>
          </p:cNvPicPr>
          <p:nvPr/>
        </p:nvPicPr>
        <p:blipFill>
          <a:blip r:embed="rId19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9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081" y="4597038"/>
            <a:ext cx="478500" cy="720000"/>
          </a:xfrm>
          <a:prstGeom prst="rect">
            <a:avLst/>
          </a:prstGeom>
        </p:spPr>
      </p:pic>
      <p:pic>
        <p:nvPicPr>
          <p:cNvPr id="577" name="Grafik 576">
            <a:extLst>
              <a:ext uri="{FF2B5EF4-FFF2-40B4-BE49-F238E27FC236}">
                <a16:creationId xmlns:a16="http://schemas.microsoft.com/office/drawing/2014/main" id="{5D1B31C3-3B87-4C02-AE7A-4590983EAC1F}"/>
              </a:ext>
            </a:extLst>
          </p:cNvPr>
          <p:cNvPicPr>
            <a:picLocks noChangeAspect="1"/>
          </p:cNvPicPr>
          <p:nvPr/>
        </p:nvPicPr>
        <p:blipFill>
          <a:blip r:embed="rId19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9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598" y="4597038"/>
            <a:ext cx="480000" cy="720000"/>
          </a:xfrm>
          <a:prstGeom prst="rect">
            <a:avLst/>
          </a:prstGeom>
        </p:spPr>
      </p:pic>
      <p:pic>
        <p:nvPicPr>
          <p:cNvPr id="579" name="Grafik 578">
            <a:extLst>
              <a:ext uri="{FF2B5EF4-FFF2-40B4-BE49-F238E27FC236}">
                <a16:creationId xmlns:a16="http://schemas.microsoft.com/office/drawing/2014/main" id="{82748D1A-F7EB-481A-A6AE-AC7270BC1535}"/>
              </a:ext>
            </a:extLst>
          </p:cNvPr>
          <p:cNvPicPr>
            <a:picLocks noChangeAspect="1"/>
          </p:cNvPicPr>
          <p:nvPr/>
        </p:nvPicPr>
        <p:blipFill>
          <a:blip r:embed="rId197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9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40" y="4597038"/>
            <a:ext cx="480000" cy="720000"/>
          </a:xfrm>
          <a:prstGeom prst="rect">
            <a:avLst/>
          </a:prstGeom>
        </p:spPr>
      </p:pic>
      <p:pic>
        <p:nvPicPr>
          <p:cNvPr id="582" name="Grafik 581">
            <a:extLst>
              <a:ext uri="{FF2B5EF4-FFF2-40B4-BE49-F238E27FC236}">
                <a16:creationId xmlns:a16="http://schemas.microsoft.com/office/drawing/2014/main" id="{8FD6A602-6707-486F-AFDB-FEDFDF948BC7}"/>
              </a:ext>
            </a:extLst>
          </p:cNvPr>
          <p:cNvPicPr>
            <a:picLocks noChangeAspect="1"/>
          </p:cNvPicPr>
          <p:nvPr/>
        </p:nvPicPr>
        <p:blipFill>
          <a:blip r:embed="rId199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0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699" y="4597038"/>
            <a:ext cx="480000" cy="720000"/>
          </a:xfrm>
          <a:prstGeom prst="rect">
            <a:avLst/>
          </a:prstGeom>
        </p:spPr>
      </p:pic>
      <p:pic>
        <p:nvPicPr>
          <p:cNvPr id="584" name="Grafik 583">
            <a:extLst>
              <a:ext uri="{FF2B5EF4-FFF2-40B4-BE49-F238E27FC236}">
                <a16:creationId xmlns:a16="http://schemas.microsoft.com/office/drawing/2014/main" id="{B19AF48D-8814-43D5-B251-3267F4980F6E}"/>
              </a:ext>
            </a:extLst>
          </p:cNvPr>
          <p:cNvPicPr>
            <a:picLocks noChangeAspect="1"/>
          </p:cNvPicPr>
          <p:nvPr/>
        </p:nvPicPr>
        <p:blipFill>
          <a:blip r:embed="rId201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0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258" y="4597038"/>
            <a:ext cx="478500" cy="720000"/>
          </a:xfrm>
          <a:prstGeom prst="rect">
            <a:avLst/>
          </a:prstGeom>
        </p:spPr>
      </p:pic>
      <p:pic>
        <p:nvPicPr>
          <p:cNvPr id="590" name="Grafik 589">
            <a:extLst>
              <a:ext uri="{FF2B5EF4-FFF2-40B4-BE49-F238E27FC236}">
                <a16:creationId xmlns:a16="http://schemas.microsoft.com/office/drawing/2014/main" id="{6B59A086-C331-495B-9B9E-B45035EADD12}"/>
              </a:ext>
            </a:extLst>
          </p:cNvPr>
          <p:cNvPicPr>
            <a:picLocks noChangeAspect="1"/>
          </p:cNvPicPr>
          <p:nvPr/>
        </p:nvPicPr>
        <p:blipFill>
          <a:blip r:embed="rId20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0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56" y="3109403"/>
            <a:ext cx="480000" cy="720000"/>
          </a:xfrm>
          <a:prstGeom prst="rect">
            <a:avLst/>
          </a:prstGeom>
        </p:spPr>
      </p:pic>
      <p:pic>
        <p:nvPicPr>
          <p:cNvPr id="592" name="Grafik 591">
            <a:extLst>
              <a:ext uri="{FF2B5EF4-FFF2-40B4-BE49-F238E27FC236}">
                <a16:creationId xmlns:a16="http://schemas.microsoft.com/office/drawing/2014/main" id="{A593C150-B42D-4242-BD2B-4186EFFAAA8D}"/>
              </a:ext>
            </a:extLst>
          </p:cNvPr>
          <p:cNvPicPr>
            <a:picLocks noChangeAspect="1"/>
          </p:cNvPicPr>
          <p:nvPr/>
        </p:nvPicPr>
        <p:blipFill>
          <a:blip r:embed="rId20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0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52" y="3109403"/>
            <a:ext cx="480000" cy="720000"/>
          </a:xfrm>
          <a:prstGeom prst="rect">
            <a:avLst/>
          </a:prstGeom>
        </p:spPr>
      </p:pic>
      <p:pic>
        <p:nvPicPr>
          <p:cNvPr id="594" name="Grafik 593">
            <a:extLst>
              <a:ext uri="{FF2B5EF4-FFF2-40B4-BE49-F238E27FC236}">
                <a16:creationId xmlns:a16="http://schemas.microsoft.com/office/drawing/2014/main" id="{3E60EB39-EE9D-4458-913C-0BE2D85F529B}"/>
              </a:ext>
            </a:extLst>
          </p:cNvPr>
          <p:cNvPicPr>
            <a:picLocks noChangeAspect="1"/>
          </p:cNvPicPr>
          <p:nvPr/>
        </p:nvPicPr>
        <p:blipFill>
          <a:blip r:embed="rId207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0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989" y="2360282"/>
            <a:ext cx="478500" cy="720000"/>
          </a:xfrm>
          <a:prstGeom prst="rect">
            <a:avLst/>
          </a:prstGeom>
        </p:spPr>
      </p:pic>
      <p:pic>
        <p:nvPicPr>
          <p:cNvPr id="596" name="Grafik 595">
            <a:extLst>
              <a:ext uri="{FF2B5EF4-FFF2-40B4-BE49-F238E27FC236}">
                <a16:creationId xmlns:a16="http://schemas.microsoft.com/office/drawing/2014/main" id="{E6153DD3-1D25-4B54-A360-65899F647B81}"/>
              </a:ext>
            </a:extLst>
          </p:cNvPr>
          <p:cNvPicPr>
            <a:picLocks noChangeAspect="1"/>
          </p:cNvPicPr>
          <p:nvPr/>
        </p:nvPicPr>
        <p:blipFill>
          <a:blip r:embed="rId209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542" y="2360282"/>
            <a:ext cx="480000" cy="720000"/>
          </a:xfrm>
          <a:prstGeom prst="rect">
            <a:avLst/>
          </a:prstGeom>
        </p:spPr>
      </p:pic>
      <p:pic>
        <p:nvPicPr>
          <p:cNvPr id="598" name="Grafik 597">
            <a:extLst>
              <a:ext uri="{FF2B5EF4-FFF2-40B4-BE49-F238E27FC236}">
                <a16:creationId xmlns:a16="http://schemas.microsoft.com/office/drawing/2014/main" id="{CA6B17B8-8F3F-46FF-8DCE-C3F730F77100}"/>
              </a:ext>
            </a:extLst>
          </p:cNvPr>
          <p:cNvPicPr>
            <a:picLocks noChangeAspect="1"/>
          </p:cNvPicPr>
          <p:nvPr/>
        </p:nvPicPr>
        <p:blipFill>
          <a:blip r:embed="rId211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1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3109403"/>
            <a:ext cx="480000" cy="720000"/>
          </a:xfrm>
          <a:prstGeom prst="rect">
            <a:avLst/>
          </a:prstGeom>
        </p:spPr>
      </p:pic>
      <p:pic>
        <p:nvPicPr>
          <p:cNvPr id="600" name="Grafik 599">
            <a:extLst>
              <a:ext uri="{FF2B5EF4-FFF2-40B4-BE49-F238E27FC236}">
                <a16:creationId xmlns:a16="http://schemas.microsoft.com/office/drawing/2014/main" id="{ECBEB024-F6E7-4625-B0C7-26B7C3242775}"/>
              </a:ext>
            </a:extLst>
          </p:cNvPr>
          <p:cNvPicPr>
            <a:picLocks noChangeAspect="1"/>
          </p:cNvPicPr>
          <p:nvPr/>
        </p:nvPicPr>
        <p:blipFill>
          <a:blip r:embed="rId21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1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595" y="2360282"/>
            <a:ext cx="478500" cy="720000"/>
          </a:xfrm>
          <a:prstGeom prst="rect">
            <a:avLst/>
          </a:prstGeom>
        </p:spPr>
      </p:pic>
      <p:pic>
        <p:nvPicPr>
          <p:cNvPr id="602" name="Grafik 601">
            <a:extLst>
              <a:ext uri="{FF2B5EF4-FFF2-40B4-BE49-F238E27FC236}">
                <a16:creationId xmlns:a16="http://schemas.microsoft.com/office/drawing/2014/main" id="{796A2B62-9CC1-4CC5-9C27-DF208033D8EC}"/>
              </a:ext>
            </a:extLst>
          </p:cNvPr>
          <p:cNvPicPr>
            <a:picLocks noChangeAspect="1"/>
          </p:cNvPicPr>
          <p:nvPr/>
        </p:nvPicPr>
        <p:blipFill>
          <a:blip r:embed="rId21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1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936" y="2360282"/>
            <a:ext cx="480000" cy="720000"/>
          </a:xfrm>
          <a:prstGeom prst="rect">
            <a:avLst/>
          </a:prstGeom>
        </p:spPr>
      </p:pic>
      <p:pic>
        <p:nvPicPr>
          <p:cNvPr id="604" name="Grafik 603">
            <a:extLst>
              <a:ext uri="{FF2B5EF4-FFF2-40B4-BE49-F238E27FC236}">
                <a16:creationId xmlns:a16="http://schemas.microsoft.com/office/drawing/2014/main" id="{9701F3EE-758B-4929-B544-C5BA8270EC2E}"/>
              </a:ext>
            </a:extLst>
          </p:cNvPr>
          <p:cNvPicPr>
            <a:picLocks noChangeAspect="1"/>
          </p:cNvPicPr>
          <p:nvPr/>
        </p:nvPicPr>
        <p:blipFill>
          <a:blip r:embed="rId217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1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148" y="2360282"/>
            <a:ext cx="480000" cy="720000"/>
          </a:xfrm>
          <a:prstGeom prst="rect">
            <a:avLst/>
          </a:prstGeom>
        </p:spPr>
      </p:pic>
      <p:pic>
        <p:nvPicPr>
          <p:cNvPr id="606" name="Grafik 605">
            <a:extLst>
              <a:ext uri="{FF2B5EF4-FFF2-40B4-BE49-F238E27FC236}">
                <a16:creationId xmlns:a16="http://schemas.microsoft.com/office/drawing/2014/main" id="{95D90F0B-CC85-48D7-BB36-BBC2E2802647}"/>
              </a:ext>
            </a:extLst>
          </p:cNvPr>
          <p:cNvPicPr>
            <a:picLocks noChangeAspect="1"/>
          </p:cNvPicPr>
          <p:nvPr/>
        </p:nvPicPr>
        <p:blipFill>
          <a:blip r:embed="rId219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2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01" y="2360282"/>
            <a:ext cx="480000" cy="720000"/>
          </a:xfrm>
          <a:prstGeom prst="rect">
            <a:avLst/>
          </a:prstGeom>
        </p:spPr>
      </p:pic>
      <p:pic>
        <p:nvPicPr>
          <p:cNvPr id="704" name="Grafik 703">
            <a:extLst>
              <a:ext uri="{FF2B5EF4-FFF2-40B4-BE49-F238E27FC236}">
                <a16:creationId xmlns:a16="http://schemas.microsoft.com/office/drawing/2014/main" id="{A8423C78-3976-46BD-89B8-E65C2AA7874A}"/>
              </a:ext>
            </a:extLst>
          </p:cNvPr>
          <p:cNvPicPr>
            <a:picLocks noChangeAspect="1"/>
          </p:cNvPicPr>
          <p:nvPr/>
        </p:nvPicPr>
        <p:blipFill>
          <a:blip r:embed="rId221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2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254" y="2360282"/>
            <a:ext cx="480000" cy="720000"/>
          </a:xfrm>
          <a:prstGeom prst="rect">
            <a:avLst/>
          </a:prstGeom>
        </p:spPr>
      </p:pic>
      <p:pic>
        <p:nvPicPr>
          <p:cNvPr id="706" name="Grafik 705">
            <a:extLst>
              <a:ext uri="{FF2B5EF4-FFF2-40B4-BE49-F238E27FC236}">
                <a16:creationId xmlns:a16="http://schemas.microsoft.com/office/drawing/2014/main" id="{DAC83E5E-968A-4FFB-8994-D5DA7DF5C1E8}"/>
              </a:ext>
            </a:extLst>
          </p:cNvPr>
          <p:cNvPicPr>
            <a:picLocks noChangeAspect="1"/>
          </p:cNvPicPr>
          <p:nvPr/>
        </p:nvPicPr>
        <p:blipFill>
          <a:blip r:embed="rId22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2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307" y="2360282"/>
            <a:ext cx="480000" cy="720000"/>
          </a:xfrm>
          <a:prstGeom prst="rect">
            <a:avLst/>
          </a:prstGeom>
        </p:spPr>
      </p:pic>
      <p:pic>
        <p:nvPicPr>
          <p:cNvPr id="708" name="Grafik 707">
            <a:extLst>
              <a:ext uri="{FF2B5EF4-FFF2-40B4-BE49-F238E27FC236}">
                <a16:creationId xmlns:a16="http://schemas.microsoft.com/office/drawing/2014/main" id="{6AC3DD8E-CA30-48AE-8738-E5ECE73E478A}"/>
              </a:ext>
            </a:extLst>
          </p:cNvPr>
          <p:cNvPicPr>
            <a:picLocks noChangeAspect="1"/>
          </p:cNvPicPr>
          <p:nvPr/>
        </p:nvPicPr>
        <p:blipFill>
          <a:blip r:embed="rId22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2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0360" y="2360282"/>
            <a:ext cx="480000" cy="720000"/>
          </a:xfrm>
          <a:prstGeom prst="rect">
            <a:avLst/>
          </a:prstGeom>
        </p:spPr>
      </p:pic>
      <p:pic>
        <p:nvPicPr>
          <p:cNvPr id="710" name="Grafik 709">
            <a:extLst>
              <a:ext uri="{FF2B5EF4-FFF2-40B4-BE49-F238E27FC236}">
                <a16:creationId xmlns:a16="http://schemas.microsoft.com/office/drawing/2014/main" id="{9635D422-FF0B-4586-AC9E-D7981742D888}"/>
              </a:ext>
            </a:extLst>
          </p:cNvPr>
          <p:cNvPicPr>
            <a:picLocks noChangeAspect="1"/>
          </p:cNvPicPr>
          <p:nvPr/>
        </p:nvPicPr>
        <p:blipFill>
          <a:blip r:embed="rId227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2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685" y="5342816"/>
            <a:ext cx="480000" cy="720000"/>
          </a:xfrm>
          <a:prstGeom prst="rect">
            <a:avLst/>
          </a:prstGeom>
        </p:spPr>
      </p:pic>
      <p:pic>
        <p:nvPicPr>
          <p:cNvPr id="712" name="Grafik 711">
            <a:extLst>
              <a:ext uri="{FF2B5EF4-FFF2-40B4-BE49-F238E27FC236}">
                <a16:creationId xmlns:a16="http://schemas.microsoft.com/office/drawing/2014/main" id="{2B18386E-145E-4254-8453-34A0352CF6AA}"/>
              </a:ext>
            </a:extLst>
          </p:cNvPr>
          <p:cNvPicPr>
            <a:picLocks noChangeAspect="1"/>
          </p:cNvPicPr>
          <p:nvPr/>
        </p:nvPicPr>
        <p:blipFill>
          <a:blip r:embed="rId229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3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714" y="5342816"/>
            <a:ext cx="480000" cy="720000"/>
          </a:xfrm>
          <a:prstGeom prst="rect">
            <a:avLst/>
          </a:prstGeom>
        </p:spPr>
      </p:pic>
      <p:pic>
        <p:nvPicPr>
          <p:cNvPr id="714" name="Grafik 713">
            <a:extLst>
              <a:ext uri="{FF2B5EF4-FFF2-40B4-BE49-F238E27FC236}">
                <a16:creationId xmlns:a16="http://schemas.microsoft.com/office/drawing/2014/main" id="{E69690CB-255F-4E9E-8B6C-D7012F978E6A}"/>
              </a:ext>
            </a:extLst>
          </p:cNvPr>
          <p:cNvPicPr>
            <a:picLocks noChangeAspect="1"/>
          </p:cNvPicPr>
          <p:nvPr/>
        </p:nvPicPr>
        <p:blipFill>
          <a:blip r:embed="rId231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3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743" y="5342816"/>
            <a:ext cx="480000" cy="720000"/>
          </a:xfrm>
          <a:prstGeom prst="rect">
            <a:avLst/>
          </a:prstGeom>
        </p:spPr>
      </p:pic>
      <p:pic>
        <p:nvPicPr>
          <p:cNvPr id="716" name="Grafik 715">
            <a:extLst>
              <a:ext uri="{FF2B5EF4-FFF2-40B4-BE49-F238E27FC236}">
                <a16:creationId xmlns:a16="http://schemas.microsoft.com/office/drawing/2014/main" id="{0A6A0EA8-AA99-47B0-A6B9-15A6216B5CA2}"/>
              </a:ext>
            </a:extLst>
          </p:cNvPr>
          <p:cNvPicPr>
            <a:picLocks noChangeAspect="1"/>
          </p:cNvPicPr>
          <p:nvPr/>
        </p:nvPicPr>
        <p:blipFill>
          <a:blip r:embed="rId23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668" y="5342816"/>
            <a:ext cx="478500" cy="720000"/>
          </a:xfrm>
          <a:prstGeom prst="rect">
            <a:avLst/>
          </a:prstGeom>
        </p:spPr>
      </p:pic>
      <p:pic>
        <p:nvPicPr>
          <p:cNvPr id="719" name="Grafik 718">
            <a:extLst>
              <a:ext uri="{FF2B5EF4-FFF2-40B4-BE49-F238E27FC236}">
                <a16:creationId xmlns:a16="http://schemas.microsoft.com/office/drawing/2014/main" id="{1C9E681B-14AB-4C6A-B93F-0E39BAE87BA5}"/>
              </a:ext>
            </a:extLst>
          </p:cNvPr>
          <p:cNvPicPr>
            <a:picLocks noChangeAspect="1"/>
          </p:cNvPicPr>
          <p:nvPr/>
        </p:nvPicPr>
        <p:blipFill rotWithShape="1">
          <a:blip r:embed="rId23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3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07772" y="5342816"/>
            <a:ext cx="481867" cy="720000"/>
          </a:xfrm>
          <a:prstGeom prst="rect">
            <a:avLst/>
          </a:prstGeom>
        </p:spPr>
      </p:pic>
      <p:pic>
        <p:nvPicPr>
          <p:cNvPr id="721" name="Grafik 720">
            <a:extLst>
              <a:ext uri="{FF2B5EF4-FFF2-40B4-BE49-F238E27FC236}">
                <a16:creationId xmlns:a16="http://schemas.microsoft.com/office/drawing/2014/main" id="{64531054-BDBA-4FA2-950B-E5CD6B237DA4}"/>
              </a:ext>
            </a:extLst>
          </p:cNvPr>
          <p:cNvPicPr>
            <a:picLocks noChangeAspect="1"/>
          </p:cNvPicPr>
          <p:nvPr/>
        </p:nvPicPr>
        <p:blipFill>
          <a:blip r:embed="rId237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3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226" y="5342816"/>
            <a:ext cx="480000" cy="720000"/>
          </a:xfrm>
          <a:prstGeom prst="rect">
            <a:avLst/>
          </a:prstGeom>
        </p:spPr>
      </p:pic>
      <p:pic>
        <p:nvPicPr>
          <p:cNvPr id="723" name="Grafik 722">
            <a:extLst>
              <a:ext uri="{FF2B5EF4-FFF2-40B4-BE49-F238E27FC236}">
                <a16:creationId xmlns:a16="http://schemas.microsoft.com/office/drawing/2014/main" id="{48AAE1FC-6568-45DC-BD42-8EF404F94A70}"/>
              </a:ext>
            </a:extLst>
          </p:cNvPr>
          <p:cNvPicPr>
            <a:picLocks noChangeAspect="1"/>
          </p:cNvPicPr>
          <p:nvPr/>
        </p:nvPicPr>
        <p:blipFill>
          <a:blip r:embed="rId239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4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255" y="5342816"/>
            <a:ext cx="480000" cy="720000"/>
          </a:xfrm>
          <a:prstGeom prst="rect">
            <a:avLst/>
          </a:prstGeom>
        </p:spPr>
      </p:pic>
      <p:pic>
        <p:nvPicPr>
          <p:cNvPr id="727" name="Grafik 726">
            <a:extLst>
              <a:ext uri="{FF2B5EF4-FFF2-40B4-BE49-F238E27FC236}">
                <a16:creationId xmlns:a16="http://schemas.microsoft.com/office/drawing/2014/main" id="{4D9D8FE4-1518-432F-8A38-78314851DC4F}"/>
              </a:ext>
            </a:extLst>
          </p:cNvPr>
          <p:cNvPicPr>
            <a:picLocks noChangeAspect="1"/>
          </p:cNvPicPr>
          <p:nvPr/>
        </p:nvPicPr>
        <p:blipFill>
          <a:blip r:embed="rId241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4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313" y="5342816"/>
            <a:ext cx="480000" cy="720000"/>
          </a:xfrm>
          <a:prstGeom prst="rect">
            <a:avLst/>
          </a:prstGeom>
        </p:spPr>
      </p:pic>
      <p:pic>
        <p:nvPicPr>
          <p:cNvPr id="729" name="Grafik 728">
            <a:extLst>
              <a:ext uri="{FF2B5EF4-FFF2-40B4-BE49-F238E27FC236}">
                <a16:creationId xmlns:a16="http://schemas.microsoft.com/office/drawing/2014/main" id="{E540B57D-8E31-40D1-BC04-85A917BE44D2}"/>
              </a:ext>
            </a:extLst>
          </p:cNvPr>
          <p:cNvPicPr>
            <a:picLocks noChangeAspect="1"/>
          </p:cNvPicPr>
          <p:nvPr/>
        </p:nvPicPr>
        <p:blipFill>
          <a:blip r:embed="rId24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4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342" y="5342816"/>
            <a:ext cx="480000" cy="720000"/>
          </a:xfrm>
          <a:prstGeom prst="rect">
            <a:avLst/>
          </a:prstGeom>
        </p:spPr>
      </p:pic>
      <p:pic>
        <p:nvPicPr>
          <p:cNvPr id="731" name="Grafik 730">
            <a:extLst>
              <a:ext uri="{FF2B5EF4-FFF2-40B4-BE49-F238E27FC236}">
                <a16:creationId xmlns:a16="http://schemas.microsoft.com/office/drawing/2014/main" id="{5B59E222-779E-4127-A841-48F49B85BEC0}"/>
              </a:ext>
            </a:extLst>
          </p:cNvPr>
          <p:cNvPicPr>
            <a:picLocks noChangeAspect="1"/>
          </p:cNvPicPr>
          <p:nvPr/>
        </p:nvPicPr>
        <p:blipFill>
          <a:blip r:embed="rId24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4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197" y="5342816"/>
            <a:ext cx="480000" cy="720000"/>
          </a:xfrm>
          <a:prstGeom prst="rect">
            <a:avLst/>
          </a:prstGeom>
        </p:spPr>
      </p:pic>
      <p:pic>
        <p:nvPicPr>
          <p:cNvPr id="733" name="Grafik 732">
            <a:extLst>
              <a:ext uri="{FF2B5EF4-FFF2-40B4-BE49-F238E27FC236}">
                <a16:creationId xmlns:a16="http://schemas.microsoft.com/office/drawing/2014/main" id="{B28DCE79-46AB-49A5-BE59-0C9D682835FE}"/>
              </a:ext>
            </a:extLst>
          </p:cNvPr>
          <p:cNvPicPr>
            <a:picLocks noChangeAspect="1"/>
          </p:cNvPicPr>
          <p:nvPr/>
        </p:nvPicPr>
        <p:blipFill>
          <a:blip r:embed="rId247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4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0360" y="5342816"/>
            <a:ext cx="480000" cy="720000"/>
          </a:xfrm>
          <a:prstGeom prst="rect">
            <a:avLst/>
          </a:prstGeom>
        </p:spPr>
      </p:pic>
      <p:pic>
        <p:nvPicPr>
          <p:cNvPr id="735" name="Grafik 734">
            <a:extLst>
              <a:ext uri="{FF2B5EF4-FFF2-40B4-BE49-F238E27FC236}">
                <a16:creationId xmlns:a16="http://schemas.microsoft.com/office/drawing/2014/main" id="{E15CE880-3A28-40E1-84BF-CDCCC46EBEDB}"/>
              </a:ext>
            </a:extLst>
          </p:cNvPr>
          <p:cNvPicPr>
            <a:picLocks noChangeAspect="1"/>
          </p:cNvPicPr>
          <p:nvPr/>
        </p:nvPicPr>
        <p:blipFill>
          <a:blip r:embed="rId249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5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56" y="3853680"/>
            <a:ext cx="480000" cy="720000"/>
          </a:xfrm>
          <a:prstGeom prst="rect">
            <a:avLst/>
          </a:prstGeom>
        </p:spPr>
      </p:pic>
      <p:pic>
        <p:nvPicPr>
          <p:cNvPr id="1025" name="Grafik 1024">
            <a:extLst>
              <a:ext uri="{FF2B5EF4-FFF2-40B4-BE49-F238E27FC236}">
                <a16:creationId xmlns:a16="http://schemas.microsoft.com/office/drawing/2014/main" id="{E22CE339-37C7-432C-B2F8-16AAF90E393C}"/>
              </a:ext>
            </a:extLst>
          </p:cNvPr>
          <p:cNvPicPr>
            <a:picLocks noChangeAspect="1"/>
          </p:cNvPicPr>
          <p:nvPr/>
        </p:nvPicPr>
        <p:blipFill>
          <a:blip r:embed="rId251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5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6" y="3853680"/>
            <a:ext cx="480000" cy="720000"/>
          </a:xfrm>
          <a:prstGeom prst="rect">
            <a:avLst/>
          </a:prstGeom>
        </p:spPr>
      </p:pic>
      <p:pic>
        <p:nvPicPr>
          <p:cNvPr id="1027" name="Grafik 1026">
            <a:extLst>
              <a:ext uri="{FF2B5EF4-FFF2-40B4-BE49-F238E27FC236}">
                <a16:creationId xmlns:a16="http://schemas.microsoft.com/office/drawing/2014/main" id="{767C87BE-B9BE-4FF1-98C8-55096A0A5BBD}"/>
              </a:ext>
            </a:extLst>
          </p:cNvPr>
          <p:cNvPicPr>
            <a:picLocks noChangeAspect="1"/>
          </p:cNvPicPr>
          <p:nvPr/>
        </p:nvPicPr>
        <p:blipFill>
          <a:blip r:embed="rId25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5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136" y="3853680"/>
            <a:ext cx="480000" cy="720000"/>
          </a:xfrm>
          <a:prstGeom prst="rect">
            <a:avLst/>
          </a:prstGeom>
        </p:spPr>
      </p:pic>
      <p:pic>
        <p:nvPicPr>
          <p:cNvPr id="1033" name="Grafik 1032">
            <a:extLst>
              <a:ext uri="{FF2B5EF4-FFF2-40B4-BE49-F238E27FC236}">
                <a16:creationId xmlns:a16="http://schemas.microsoft.com/office/drawing/2014/main" id="{33520D43-B4DD-456D-929D-E0E16BB80568}"/>
              </a:ext>
            </a:extLst>
          </p:cNvPr>
          <p:cNvPicPr>
            <a:picLocks noChangeAspect="1"/>
          </p:cNvPicPr>
          <p:nvPr/>
        </p:nvPicPr>
        <p:blipFill>
          <a:blip r:embed="rId25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5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577" y="3853680"/>
            <a:ext cx="478500" cy="720000"/>
          </a:xfrm>
          <a:prstGeom prst="rect">
            <a:avLst/>
          </a:prstGeom>
        </p:spPr>
      </p:pic>
      <p:pic>
        <p:nvPicPr>
          <p:cNvPr id="1035" name="Grafik 1034">
            <a:extLst>
              <a:ext uri="{FF2B5EF4-FFF2-40B4-BE49-F238E27FC236}">
                <a16:creationId xmlns:a16="http://schemas.microsoft.com/office/drawing/2014/main" id="{23288ACD-9278-4AEA-9809-32F2A5BDA351}"/>
              </a:ext>
            </a:extLst>
          </p:cNvPr>
          <p:cNvPicPr>
            <a:picLocks noChangeAspect="1"/>
          </p:cNvPicPr>
          <p:nvPr/>
        </p:nvPicPr>
        <p:blipFill>
          <a:blip r:embed="rId257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5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816" y="3853680"/>
            <a:ext cx="480000" cy="720000"/>
          </a:xfrm>
          <a:prstGeom prst="rect">
            <a:avLst/>
          </a:prstGeom>
        </p:spPr>
      </p:pic>
      <p:pic>
        <p:nvPicPr>
          <p:cNvPr id="1037" name="Grafik 1036">
            <a:extLst>
              <a:ext uri="{FF2B5EF4-FFF2-40B4-BE49-F238E27FC236}">
                <a16:creationId xmlns:a16="http://schemas.microsoft.com/office/drawing/2014/main" id="{A67A0690-23A4-4850-9527-7ABA5295039D}"/>
              </a:ext>
            </a:extLst>
          </p:cNvPr>
          <p:cNvPicPr>
            <a:picLocks noChangeAspect="1"/>
          </p:cNvPicPr>
          <p:nvPr/>
        </p:nvPicPr>
        <p:blipFill>
          <a:blip r:embed="rId259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6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417" y="3853680"/>
            <a:ext cx="478500" cy="720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E37E6DE0-389D-45CF-8958-29826FCB8434}"/>
              </a:ext>
            </a:extLst>
          </p:cNvPr>
          <p:cNvPicPr>
            <a:picLocks noChangeAspect="1"/>
          </p:cNvPicPr>
          <p:nvPr/>
        </p:nvPicPr>
        <p:blipFill>
          <a:blip r:embed="rId261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0405" y="3109403"/>
            <a:ext cx="479955" cy="720000"/>
          </a:xfrm>
          <a:prstGeom prst="rect">
            <a:avLst/>
          </a:prstGeom>
        </p:spPr>
      </p:pic>
      <p:pic>
        <p:nvPicPr>
          <p:cNvPr id="1055" name="Grafik 1054">
            <a:extLst>
              <a:ext uri="{FF2B5EF4-FFF2-40B4-BE49-F238E27FC236}">
                <a16:creationId xmlns:a16="http://schemas.microsoft.com/office/drawing/2014/main" id="{584D2943-CC14-45AA-9398-F8DE7A673625}"/>
              </a:ext>
            </a:extLst>
          </p:cNvPr>
          <p:cNvPicPr>
            <a:picLocks noChangeAspect="1"/>
          </p:cNvPicPr>
          <p:nvPr/>
        </p:nvPicPr>
        <p:blipFill>
          <a:blip r:embed="rId26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933" y="2360282"/>
            <a:ext cx="479950" cy="720000"/>
          </a:xfrm>
          <a:prstGeom prst="rect">
            <a:avLst/>
          </a:prstGeom>
        </p:spPr>
      </p:pic>
      <p:pic>
        <p:nvPicPr>
          <p:cNvPr id="198" name="Grafik 197">
            <a:extLst>
              <a:ext uri="{FF2B5EF4-FFF2-40B4-BE49-F238E27FC236}">
                <a16:creationId xmlns:a16="http://schemas.microsoft.com/office/drawing/2014/main" id="{3DB9E696-FE10-4BDA-9A1E-4B2C0388134B}"/>
              </a:ext>
            </a:extLst>
          </p:cNvPr>
          <p:cNvPicPr>
            <a:picLocks noChangeAspect="1"/>
          </p:cNvPicPr>
          <p:nvPr/>
        </p:nvPicPr>
        <p:blipFill>
          <a:blip r:embed="rId26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262" y="3109403"/>
            <a:ext cx="480045" cy="720000"/>
          </a:xfrm>
          <a:prstGeom prst="rect">
            <a:avLst/>
          </a:prstGeom>
        </p:spPr>
      </p:pic>
      <p:pic>
        <p:nvPicPr>
          <p:cNvPr id="218" name="Grafik 217">
            <a:extLst>
              <a:ext uri="{FF2B5EF4-FFF2-40B4-BE49-F238E27FC236}">
                <a16:creationId xmlns:a16="http://schemas.microsoft.com/office/drawing/2014/main" id="{F5024079-1488-457C-B861-875001F7361F}"/>
              </a:ext>
            </a:extLst>
          </p:cNvPr>
          <p:cNvPicPr>
            <a:picLocks noChangeAspect="1"/>
          </p:cNvPicPr>
          <p:nvPr/>
        </p:nvPicPr>
        <p:blipFill>
          <a:blip r:embed="rId26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861" y="1614788"/>
            <a:ext cx="479957" cy="720000"/>
          </a:xfrm>
          <a:prstGeom prst="rect">
            <a:avLst/>
          </a:prstGeom>
        </p:spPr>
      </p:pic>
      <p:pic>
        <p:nvPicPr>
          <p:cNvPr id="251" name="Grafik 250">
            <a:extLst>
              <a:ext uri="{FF2B5EF4-FFF2-40B4-BE49-F238E27FC236}">
                <a16:creationId xmlns:a16="http://schemas.microsoft.com/office/drawing/2014/main" id="{0DCAD246-E76C-4CF7-AC12-0F0ABE758546}"/>
              </a:ext>
            </a:extLst>
          </p:cNvPr>
          <p:cNvPicPr>
            <a:picLocks noChangeAspect="1"/>
          </p:cNvPicPr>
          <p:nvPr/>
        </p:nvPicPr>
        <p:blipFill>
          <a:blip r:embed="rId26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944" y="3853680"/>
            <a:ext cx="480305" cy="720000"/>
          </a:xfrm>
          <a:prstGeom prst="rect">
            <a:avLst/>
          </a:prstGeom>
        </p:spPr>
      </p:pic>
      <p:pic>
        <p:nvPicPr>
          <p:cNvPr id="333" name="Grafik 332">
            <a:extLst>
              <a:ext uri="{FF2B5EF4-FFF2-40B4-BE49-F238E27FC236}">
                <a16:creationId xmlns:a16="http://schemas.microsoft.com/office/drawing/2014/main" id="{C3BB2FEE-B95C-454C-8A62-57C7C5E07719}"/>
              </a:ext>
            </a:extLst>
          </p:cNvPr>
          <p:cNvPicPr>
            <a:picLocks noChangeAspect="1"/>
          </p:cNvPicPr>
          <p:nvPr/>
        </p:nvPicPr>
        <p:blipFill>
          <a:blip r:embed="rId26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888" y="866128"/>
            <a:ext cx="480044" cy="720000"/>
          </a:xfrm>
          <a:prstGeom prst="rect">
            <a:avLst/>
          </a:prstGeom>
        </p:spPr>
      </p:pic>
      <p:pic>
        <p:nvPicPr>
          <p:cNvPr id="452" name="Grafik 451">
            <a:extLst>
              <a:ext uri="{FF2B5EF4-FFF2-40B4-BE49-F238E27FC236}">
                <a16:creationId xmlns:a16="http://schemas.microsoft.com/office/drawing/2014/main" id="{697412D1-49A1-4AFB-BF39-ACB638EC3AF3}"/>
              </a:ext>
            </a:extLst>
          </p:cNvPr>
          <p:cNvPicPr>
            <a:picLocks noChangeAspect="1"/>
          </p:cNvPicPr>
          <p:nvPr/>
        </p:nvPicPr>
        <p:blipFill>
          <a:blip r:embed="rId26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5698" y="866128"/>
            <a:ext cx="480000" cy="720000"/>
          </a:xfrm>
          <a:prstGeom prst="rect">
            <a:avLst/>
          </a:prstGeom>
        </p:spPr>
      </p:pic>
      <p:pic>
        <p:nvPicPr>
          <p:cNvPr id="475" name="Grafik 474">
            <a:extLst>
              <a:ext uri="{FF2B5EF4-FFF2-40B4-BE49-F238E27FC236}">
                <a16:creationId xmlns:a16="http://schemas.microsoft.com/office/drawing/2014/main" id="{3D699A16-EB4B-43C5-A7FE-5CDF887C7630}"/>
              </a:ext>
            </a:extLst>
          </p:cNvPr>
          <p:cNvPicPr>
            <a:picLocks noChangeAspect="1"/>
          </p:cNvPicPr>
          <p:nvPr/>
        </p:nvPicPr>
        <p:blipFill>
          <a:blip r:embed="rId26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39" y="1607338"/>
            <a:ext cx="480044" cy="720000"/>
          </a:xfrm>
          <a:prstGeom prst="rect">
            <a:avLst/>
          </a:prstGeom>
        </p:spPr>
      </p:pic>
      <p:pic>
        <p:nvPicPr>
          <p:cNvPr id="1377" name="Grafik 1376">
            <a:extLst>
              <a:ext uri="{FF2B5EF4-FFF2-40B4-BE49-F238E27FC236}">
                <a16:creationId xmlns:a16="http://schemas.microsoft.com/office/drawing/2014/main" id="{1F8057FA-1D84-4AAD-A84F-F2E2FA963E13}"/>
              </a:ext>
            </a:extLst>
          </p:cNvPr>
          <p:cNvPicPr>
            <a:picLocks noChangeAspect="1"/>
          </p:cNvPicPr>
          <p:nvPr/>
        </p:nvPicPr>
        <p:blipFill>
          <a:blip r:embed="rId269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217" y="866128"/>
            <a:ext cx="480045" cy="720000"/>
          </a:xfrm>
          <a:prstGeom prst="rect">
            <a:avLst/>
          </a:prstGeom>
        </p:spPr>
      </p:pic>
      <p:pic>
        <p:nvPicPr>
          <p:cNvPr id="1381" name="Grafik 1380">
            <a:extLst>
              <a:ext uri="{FF2B5EF4-FFF2-40B4-BE49-F238E27FC236}">
                <a16:creationId xmlns:a16="http://schemas.microsoft.com/office/drawing/2014/main" id="{DC0AEDA8-C9AD-4C8E-9950-FA8796D71177}"/>
              </a:ext>
            </a:extLst>
          </p:cNvPr>
          <p:cNvPicPr>
            <a:picLocks noChangeAspect="1"/>
          </p:cNvPicPr>
          <p:nvPr/>
        </p:nvPicPr>
        <p:blipFill>
          <a:blip r:embed="rId270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476" y="3853680"/>
            <a:ext cx="480000" cy="720000"/>
          </a:xfrm>
          <a:prstGeom prst="rect">
            <a:avLst/>
          </a:prstGeom>
        </p:spPr>
      </p:pic>
      <p:pic>
        <p:nvPicPr>
          <p:cNvPr id="1383" name="Grafik 1382">
            <a:extLst>
              <a:ext uri="{FF2B5EF4-FFF2-40B4-BE49-F238E27FC236}">
                <a16:creationId xmlns:a16="http://schemas.microsoft.com/office/drawing/2014/main" id="{7C2DB06D-E4BD-4FCF-B30A-55C96BE747AD}"/>
              </a:ext>
            </a:extLst>
          </p:cNvPr>
          <p:cNvPicPr>
            <a:picLocks noChangeAspect="1"/>
          </p:cNvPicPr>
          <p:nvPr/>
        </p:nvPicPr>
        <p:blipFill>
          <a:blip r:embed="rId271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119" y="5342816"/>
            <a:ext cx="480305" cy="720000"/>
          </a:xfrm>
          <a:prstGeom prst="rect">
            <a:avLst/>
          </a:prstGeom>
        </p:spPr>
      </p:pic>
      <p:pic>
        <p:nvPicPr>
          <p:cNvPr id="1391" name="Grafik 1390">
            <a:extLst>
              <a:ext uri="{FF2B5EF4-FFF2-40B4-BE49-F238E27FC236}">
                <a16:creationId xmlns:a16="http://schemas.microsoft.com/office/drawing/2014/main" id="{01208F19-6CD2-4292-98C2-CEE329A7AC42}"/>
              </a:ext>
            </a:extLst>
          </p:cNvPr>
          <p:cNvPicPr>
            <a:picLocks noChangeAspect="1"/>
          </p:cNvPicPr>
          <p:nvPr/>
        </p:nvPicPr>
        <p:blipFill>
          <a:blip r:embed="rId27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861" y="4597038"/>
            <a:ext cx="480000" cy="720000"/>
          </a:xfrm>
          <a:prstGeom prst="rect">
            <a:avLst/>
          </a:prstGeom>
        </p:spPr>
      </p:pic>
      <p:pic>
        <p:nvPicPr>
          <p:cNvPr id="487" name="Grafik 486">
            <a:extLst>
              <a:ext uri="{FF2B5EF4-FFF2-40B4-BE49-F238E27FC236}">
                <a16:creationId xmlns:a16="http://schemas.microsoft.com/office/drawing/2014/main" id="{DED89D35-313B-4076-91F2-02A8314739B7}"/>
              </a:ext>
            </a:extLst>
          </p:cNvPr>
          <p:cNvPicPr>
            <a:picLocks noChangeAspect="1"/>
          </p:cNvPicPr>
          <p:nvPr/>
        </p:nvPicPr>
        <p:blipFill>
          <a:blip r:embed="rId27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156" y="3853680"/>
            <a:ext cx="480081" cy="720000"/>
          </a:xfrm>
          <a:prstGeom prst="rect">
            <a:avLst/>
          </a:prstGeom>
        </p:spPr>
      </p:pic>
      <p:pic>
        <p:nvPicPr>
          <p:cNvPr id="495" name="Grafik 494">
            <a:extLst>
              <a:ext uri="{FF2B5EF4-FFF2-40B4-BE49-F238E27FC236}">
                <a16:creationId xmlns:a16="http://schemas.microsoft.com/office/drawing/2014/main" id="{ACD284B2-A7AE-4B33-BCBA-16F5FCC92C5D}"/>
              </a:ext>
            </a:extLst>
          </p:cNvPr>
          <p:cNvPicPr>
            <a:picLocks noChangeAspect="1"/>
          </p:cNvPicPr>
          <p:nvPr/>
        </p:nvPicPr>
        <p:blipFill>
          <a:blip r:embed="rId27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0319" y="1614788"/>
            <a:ext cx="480041" cy="720000"/>
          </a:xfrm>
          <a:prstGeom prst="rect">
            <a:avLst/>
          </a:prstGeom>
        </p:spPr>
      </p:pic>
      <p:pic>
        <p:nvPicPr>
          <p:cNvPr id="525" name="Grafik 524">
            <a:extLst>
              <a:ext uri="{FF2B5EF4-FFF2-40B4-BE49-F238E27FC236}">
                <a16:creationId xmlns:a16="http://schemas.microsoft.com/office/drawing/2014/main" id="{CBF86FCA-47FE-4F7D-B90F-5F46DEEB0396}"/>
              </a:ext>
            </a:extLst>
          </p:cNvPr>
          <p:cNvPicPr>
            <a:picLocks noChangeAspect="1"/>
          </p:cNvPicPr>
          <p:nvPr/>
        </p:nvPicPr>
        <p:blipFill>
          <a:blip r:embed="rId27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0318" y="4597038"/>
            <a:ext cx="480042" cy="720000"/>
          </a:xfrm>
          <a:prstGeom prst="rect">
            <a:avLst/>
          </a:prstGeom>
        </p:spPr>
      </p:pic>
      <p:pic>
        <p:nvPicPr>
          <p:cNvPr id="536" name="Grafik 535">
            <a:extLst>
              <a:ext uri="{FF2B5EF4-FFF2-40B4-BE49-F238E27FC236}">
                <a16:creationId xmlns:a16="http://schemas.microsoft.com/office/drawing/2014/main" id="{A640647F-B5E5-499F-BDBB-89523DAC77B4}"/>
              </a:ext>
            </a:extLst>
          </p:cNvPr>
          <p:cNvPicPr>
            <a:picLocks noChangeAspect="1"/>
          </p:cNvPicPr>
          <p:nvPr/>
        </p:nvPicPr>
        <p:blipFill>
          <a:blip r:embed="rId27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479" y="4597038"/>
            <a:ext cx="480043" cy="720000"/>
          </a:xfrm>
          <a:prstGeom prst="rect">
            <a:avLst/>
          </a:prstGeom>
        </p:spPr>
      </p:pic>
      <p:pic>
        <p:nvPicPr>
          <p:cNvPr id="562" name="Grafik 561">
            <a:extLst>
              <a:ext uri="{FF2B5EF4-FFF2-40B4-BE49-F238E27FC236}">
                <a16:creationId xmlns:a16="http://schemas.microsoft.com/office/drawing/2014/main" id="{D1D8A8EE-EB91-4DAB-B782-99ABF0B01C7C}"/>
              </a:ext>
            </a:extLst>
          </p:cNvPr>
          <p:cNvPicPr>
            <a:picLocks noChangeAspect="1"/>
          </p:cNvPicPr>
          <p:nvPr/>
        </p:nvPicPr>
        <p:blipFill>
          <a:blip r:embed="rId27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518" y="4597038"/>
            <a:ext cx="480047" cy="720000"/>
          </a:xfrm>
          <a:prstGeom prst="rect">
            <a:avLst/>
          </a:prstGeom>
        </p:spPr>
      </p:pic>
      <p:pic>
        <p:nvPicPr>
          <p:cNvPr id="720" name="Grafik 719">
            <a:extLst>
              <a:ext uri="{FF2B5EF4-FFF2-40B4-BE49-F238E27FC236}">
                <a16:creationId xmlns:a16="http://schemas.microsoft.com/office/drawing/2014/main" id="{59F1791A-5F62-480A-B7E0-9F77D2FFC98C}"/>
              </a:ext>
            </a:extLst>
          </p:cNvPr>
          <p:cNvPicPr>
            <a:picLocks noChangeAspect="1"/>
          </p:cNvPicPr>
          <p:nvPr/>
        </p:nvPicPr>
        <p:blipFill>
          <a:blip r:embed="rId27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84" y="5342816"/>
            <a:ext cx="480000" cy="720000"/>
          </a:xfrm>
          <a:prstGeom prst="rect">
            <a:avLst/>
          </a:prstGeom>
        </p:spPr>
      </p:pic>
      <p:pic>
        <p:nvPicPr>
          <p:cNvPr id="1421" name="Grafik 1420">
            <a:extLst>
              <a:ext uri="{FF2B5EF4-FFF2-40B4-BE49-F238E27FC236}">
                <a16:creationId xmlns:a16="http://schemas.microsoft.com/office/drawing/2014/main" id="{919F933C-C7B9-419E-9E64-750C142F14D7}"/>
              </a:ext>
            </a:extLst>
          </p:cNvPr>
          <p:cNvPicPr>
            <a:picLocks noChangeAspect="1"/>
          </p:cNvPicPr>
          <p:nvPr/>
        </p:nvPicPr>
        <p:blipFill>
          <a:blip r:embed="rId279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697" y="866128"/>
            <a:ext cx="479951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490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6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2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4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6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8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2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4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6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8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2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4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6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8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2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4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6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8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0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62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4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66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68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700"/>
                            </p:stCondLst>
                            <p:childTnLst>
                              <p:par>
                                <p:cTn id="122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720"/>
                            </p:stCondLst>
                            <p:childTnLst>
                              <p:par>
                                <p:cTn id="125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740"/>
                            </p:stCondLst>
                            <p:childTnLst>
                              <p:par>
                                <p:cTn id="128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760"/>
                            </p:stCondLst>
                            <p:childTnLst>
                              <p:par>
                                <p:cTn id="131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780"/>
                            </p:stCondLst>
                            <p:childTnLst>
                              <p:par>
                                <p:cTn id="134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800"/>
                            </p:stCondLst>
                            <p:childTnLst>
                              <p:par>
                                <p:cTn id="137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820"/>
                            </p:stCondLst>
                            <p:childTnLst>
                              <p:par>
                                <p:cTn id="140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840"/>
                            </p:stCondLst>
                            <p:childTnLst>
                              <p:par>
                                <p:cTn id="143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860"/>
                            </p:stCondLst>
                            <p:childTnLst>
                              <p:par>
                                <p:cTn id="146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880"/>
                            </p:stCondLst>
                            <p:childTnLst>
                              <p:par>
                                <p:cTn id="149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900"/>
                            </p:stCondLst>
                            <p:childTnLst>
                              <p:par>
                                <p:cTn id="152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920"/>
                            </p:stCondLst>
                            <p:childTnLst>
                              <p:par>
                                <p:cTn id="155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940"/>
                            </p:stCondLst>
                            <p:childTnLst>
                              <p:par>
                                <p:cTn id="158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960"/>
                            </p:stCondLst>
                            <p:childTnLst>
                              <p:par>
                                <p:cTn id="161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980"/>
                            </p:stCondLst>
                            <p:childTnLst>
                              <p:par>
                                <p:cTn id="164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000"/>
                            </p:stCondLst>
                            <p:childTnLst>
                              <p:par>
                                <p:cTn id="167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020"/>
                            </p:stCondLst>
                            <p:childTnLst>
                              <p:par>
                                <p:cTn id="170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040"/>
                            </p:stCondLst>
                            <p:childTnLst>
                              <p:par>
                                <p:cTn id="173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060"/>
                            </p:stCondLst>
                            <p:childTnLst>
                              <p:par>
                                <p:cTn id="176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080"/>
                            </p:stCondLst>
                            <p:childTnLst>
                              <p:par>
                                <p:cTn id="179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100"/>
                            </p:stCondLst>
                            <p:childTnLst>
                              <p:par>
                                <p:cTn id="182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120"/>
                            </p:stCondLst>
                            <p:childTnLst>
                              <p:par>
                                <p:cTn id="185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140"/>
                            </p:stCondLst>
                            <p:childTnLst>
                              <p:par>
                                <p:cTn id="188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160"/>
                            </p:stCondLst>
                            <p:childTnLst>
                              <p:par>
                                <p:cTn id="191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180"/>
                            </p:stCondLst>
                            <p:childTnLst>
                              <p:par>
                                <p:cTn id="194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200"/>
                            </p:stCondLst>
                            <p:childTnLst>
                              <p:par>
                                <p:cTn id="197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220"/>
                            </p:stCondLst>
                            <p:childTnLst>
                              <p:par>
                                <p:cTn id="200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40"/>
                            </p:stCondLst>
                            <p:childTnLst>
                              <p:par>
                                <p:cTn id="203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260"/>
                            </p:stCondLst>
                            <p:childTnLst>
                              <p:par>
                                <p:cTn id="206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280"/>
                            </p:stCondLst>
                            <p:childTnLst>
                              <p:par>
                                <p:cTn id="209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300"/>
                            </p:stCondLst>
                            <p:childTnLst>
                              <p:par>
                                <p:cTn id="212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1320"/>
                            </p:stCondLst>
                            <p:childTnLst>
                              <p:par>
                                <p:cTn id="215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340"/>
                            </p:stCondLst>
                            <p:childTnLst>
                              <p:par>
                                <p:cTn id="218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360"/>
                            </p:stCondLst>
                            <p:childTnLst>
                              <p:par>
                                <p:cTn id="221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80"/>
                            </p:stCondLst>
                            <p:childTnLst>
                              <p:par>
                                <p:cTn id="224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1400"/>
                            </p:stCondLst>
                            <p:childTnLst>
                              <p:par>
                                <p:cTn id="227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"/>
                            </p:stCondLst>
                            <p:childTnLst>
                              <p:par>
                                <p:cTn id="230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440"/>
                            </p:stCondLst>
                            <p:childTnLst>
                              <p:par>
                                <p:cTn id="233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460"/>
                            </p:stCondLst>
                            <p:childTnLst>
                              <p:par>
                                <p:cTn id="236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1480"/>
                            </p:stCondLst>
                            <p:childTnLst>
                              <p:par>
                                <p:cTn id="239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500"/>
                            </p:stCondLst>
                            <p:childTnLst>
                              <p:par>
                                <p:cTn id="242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1520"/>
                            </p:stCondLst>
                            <p:childTnLst>
                              <p:par>
                                <p:cTn id="245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540"/>
                            </p:stCondLst>
                            <p:childTnLst>
                              <p:par>
                                <p:cTn id="248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1560"/>
                            </p:stCondLst>
                            <p:childTnLst>
                              <p:par>
                                <p:cTn id="251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580"/>
                            </p:stCondLst>
                            <p:childTnLst>
                              <p:par>
                                <p:cTn id="254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1600"/>
                            </p:stCondLst>
                            <p:childTnLst>
                              <p:par>
                                <p:cTn id="257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620"/>
                            </p:stCondLst>
                            <p:childTnLst>
                              <p:par>
                                <p:cTn id="260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1640"/>
                            </p:stCondLst>
                            <p:childTnLst>
                              <p:par>
                                <p:cTn id="263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660"/>
                            </p:stCondLst>
                            <p:childTnLst>
                              <p:par>
                                <p:cTn id="266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1680"/>
                            </p:stCondLst>
                            <p:childTnLst>
                              <p:par>
                                <p:cTn id="269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700"/>
                            </p:stCondLst>
                            <p:childTnLst>
                              <p:par>
                                <p:cTn id="272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720"/>
                            </p:stCondLst>
                            <p:childTnLst>
                              <p:par>
                                <p:cTn id="275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740"/>
                            </p:stCondLst>
                            <p:childTnLst>
                              <p:par>
                                <p:cTn id="278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1760"/>
                            </p:stCondLst>
                            <p:childTnLst>
                              <p:par>
                                <p:cTn id="281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780"/>
                            </p:stCondLst>
                            <p:childTnLst>
                              <p:par>
                                <p:cTn id="284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1800"/>
                            </p:stCondLst>
                            <p:childTnLst>
                              <p:par>
                                <p:cTn id="287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20"/>
                            </p:stCondLst>
                            <p:childTnLst>
                              <p:par>
                                <p:cTn id="290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1840"/>
                            </p:stCondLst>
                            <p:childTnLst>
                              <p:par>
                                <p:cTn id="293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60"/>
                            </p:stCondLst>
                            <p:childTnLst>
                              <p:par>
                                <p:cTn id="296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1880"/>
                            </p:stCondLst>
                            <p:childTnLst>
                              <p:par>
                                <p:cTn id="299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"/>
                            </p:stCondLst>
                            <p:childTnLst>
                              <p:par>
                                <p:cTn id="302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1920"/>
                            </p:stCondLst>
                            <p:childTnLst>
                              <p:par>
                                <p:cTn id="305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40"/>
                            </p:stCondLst>
                            <p:childTnLst>
                              <p:par>
                                <p:cTn id="308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1960"/>
                            </p:stCondLst>
                            <p:childTnLst>
                              <p:par>
                                <p:cTn id="311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ntr" presetSubtype="0" fill="hold" nodeType="with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1980"/>
                            </p:stCondLst>
                            <p:childTnLst>
                              <p:par>
                                <p:cTn id="316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2000"/>
                            </p:stCondLst>
                            <p:childTnLst>
                              <p:par>
                                <p:cTn id="319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2020"/>
                            </p:stCondLst>
                            <p:childTnLst>
                              <p:par>
                                <p:cTn id="322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2040"/>
                            </p:stCondLst>
                            <p:childTnLst>
                              <p:par>
                                <p:cTn id="325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2060"/>
                            </p:stCondLst>
                            <p:childTnLst>
                              <p:par>
                                <p:cTn id="328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2080"/>
                            </p:stCondLst>
                            <p:childTnLst>
                              <p:par>
                                <p:cTn id="331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2100"/>
                            </p:stCondLst>
                            <p:childTnLst>
                              <p:par>
                                <p:cTn id="334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2120"/>
                            </p:stCondLst>
                            <p:childTnLst>
                              <p:par>
                                <p:cTn id="337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2140"/>
                            </p:stCondLst>
                            <p:childTnLst>
                              <p:par>
                                <p:cTn id="340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2160"/>
                            </p:stCondLst>
                            <p:childTnLst>
                              <p:par>
                                <p:cTn id="343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2180"/>
                            </p:stCondLst>
                            <p:childTnLst>
                              <p:par>
                                <p:cTn id="346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2200"/>
                            </p:stCondLst>
                            <p:childTnLst>
                              <p:par>
                                <p:cTn id="349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2220"/>
                            </p:stCondLst>
                            <p:childTnLst>
                              <p:par>
                                <p:cTn id="352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2240"/>
                            </p:stCondLst>
                            <p:childTnLst>
                              <p:par>
                                <p:cTn id="355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2260"/>
                            </p:stCondLst>
                            <p:childTnLst>
                              <p:par>
                                <p:cTn id="358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2280"/>
                            </p:stCondLst>
                            <p:childTnLst>
                              <p:par>
                                <p:cTn id="361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2300"/>
                            </p:stCondLst>
                            <p:childTnLst>
                              <p:par>
                                <p:cTn id="364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2320"/>
                            </p:stCondLst>
                            <p:childTnLst>
                              <p:par>
                                <p:cTn id="367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2340"/>
                            </p:stCondLst>
                            <p:childTnLst>
                              <p:par>
                                <p:cTn id="370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2360"/>
                            </p:stCondLst>
                            <p:childTnLst>
                              <p:par>
                                <p:cTn id="373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2380"/>
                            </p:stCondLst>
                            <p:childTnLst>
                              <p:par>
                                <p:cTn id="376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2400"/>
                            </p:stCondLst>
                            <p:childTnLst>
                              <p:par>
                                <p:cTn id="379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1" fill="hold">
                            <p:stCondLst>
                              <p:cond delay="2420"/>
                            </p:stCondLst>
                            <p:childTnLst>
                              <p:par>
                                <p:cTn id="382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2440"/>
                            </p:stCondLst>
                            <p:childTnLst>
                              <p:par>
                                <p:cTn id="385" presetID="1" presetClass="entr" presetSubtype="0" fill="hold" nodeType="after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" presetClass="entr" presetSubtype="0" fill="hold" nodeType="with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" presetClass="entr" presetSubtype="0" fill="hold" nodeType="with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" presetClass="entr" presetSubtype="0" fill="hold" nodeType="with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1" presetClass="entr" presetSubtype="0" fill="hold" nodeType="with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1" presetClass="entr" presetSubtype="0" fill="hold" nodeType="with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presetID="1" presetClass="entr" presetSubtype="0" fill="hold" nodeType="with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" presetClass="entr" presetSubtype="0" fill="hold" nodeType="with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1" presetClass="entr" presetSubtype="0" fill="hold" nodeType="with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1" presetClass="entr" presetSubtype="0" fill="hold" nodeType="with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" presetClass="entr" presetSubtype="0" fill="hold" nodeType="with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1" presetClass="entr" presetSubtype="0" fill="hold" nodeType="with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1" presetClass="entr" presetSubtype="0" fill="hold" nodeType="with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" presetClass="entr" presetSubtype="0" fill="hold" nodeType="with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1" presetClass="entr" presetSubtype="0" fill="hold" nodeType="with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" presetClass="entr" presetSubtype="0" fill="hold" nodeType="with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" presetClass="entr" presetSubtype="0" fill="hold" nodeType="with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" presetClass="entr" presetSubtype="0" fill="hold" nodeType="with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1" presetClass="entr" presetSubtype="0" fill="hold" nodeType="with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" presetClass="entr" presetSubtype="0" fill="hold" nodeType="with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Sustainability</a:t>
            </a:r>
            <a:r>
              <a:rPr lang="de-CH" dirty="0"/>
              <a:t> in </a:t>
            </a:r>
            <a:r>
              <a:rPr lang="de-CH" dirty="0" err="1"/>
              <a:t>Waste</a:t>
            </a:r>
            <a:r>
              <a:rPr lang="de-CH" dirty="0"/>
              <a:t> </a:t>
            </a:r>
            <a:r>
              <a:rPr lang="de-CH" dirty="0" err="1"/>
              <a:t>Water</a:t>
            </a:r>
            <a:r>
              <a:rPr lang="de-CH" dirty="0"/>
              <a:t> Treatment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600" y="1700808"/>
            <a:ext cx="10972800" cy="4464050"/>
          </a:xfrm>
        </p:spPr>
        <p:txBody>
          <a:bodyPr/>
          <a:lstStyle/>
          <a:p>
            <a:r>
              <a:rPr lang="de-CH" dirty="0"/>
              <a:t>WWTP Oberengadin – Spezial </a:t>
            </a:r>
            <a:r>
              <a:rPr lang="de-CH" dirty="0" err="1"/>
              <a:t>Conditions</a:t>
            </a:r>
            <a:endParaRPr lang="de-CH" dirty="0"/>
          </a:p>
          <a:p>
            <a:pPr lvl="1"/>
            <a:r>
              <a:rPr lang="de-CH" dirty="0"/>
              <a:t>Tourist </a:t>
            </a:r>
            <a:r>
              <a:rPr lang="de-CH" dirty="0" err="1"/>
              <a:t>season</a:t>
            </a:r>
            <a:r>
              <a:rPr lang="de-CH" dirty="0"/>
              <a:t> – </a:t>
            </a:r>
            <a:r>
              <a:rPr lang="de-CH" dirty="0" err="1"/>
              <a:t>highly</a:t>
            </a:r>
            <a:r>
              <a:rPr lang="de-CH" dirty="0"/>
              <a:t> variable </a:t>
            </a:r>
            <a:r>
              <a:rPr lang="de-CH" dirty="0" err="1"/>
              <a:t>inflow</a:t>
            </a:r>
            <a:r>
              <a:rPr lang="de-CH" dirty="0"/>
              <a:t> </a:t>
            </a:r>
            <a:r>
              <a:rPr lang="de-CH" dirty="0" err="1"/>
              <a:t>loads</a:t>
            </a:r>
            <a:endParaRPr lang="de-CH" dirty="0"/>
          </a:p>
          <a:p>
            <a:pPr lvl="1"/>
            <a:r>
              <a:rPr lang="de-CH" dirty="0"/>
              <a:t>Mountain </a:t>
            </a:r>
            <a:r>
              <a:rPr lang="de-CH" dirty="0" err="1"/>
              <a:t>region</a:t>
            </a:r>
            <a:r>
              <a:rPr lang="de-CH" dirty="0"/>
              <a:t> – </a:t>
            </a:r>
            <a:r>
              <a:rPr lang="de-CH" dirty="0" err="1"/>
              <a:t>altitude</a:t>
            </a:r>
            <a:r>
              <a:rPr lang="de-CH" dirty="0"/>
              <a:t> 1’650 </a:t>
            </a:r>
            <a:r>
              <a:rPr lang="de-CH" dirty="0" err="1"/>
              <a:t>meters</a:t>
            </a:r>
            <a:r>
              <a:rPr lang="de-CH" dirty="0"/>
              <a:t> </a:t>
            </a:r>
            <a:r>
              <a:rPr lang="de-CH" dirty="0" err="1"/>
              <a:t>above</a:t>
            </a:r>
            <a:r>
              <a:rPr lang="de-CH" dirty="0"/>
              <a:t> </a:t>
            </a:r>
            <a:r>
              <a:rPr lang="de-CH" dirty="0" err="1"/>
              <a:t>sea</a:t>
            </a:r>
            <a:r>
              <a:rPr lang="de-CH" dirty="0"/>
              <a:t> </a:t>
            </a:r>
            <a:r>
              <a:rPr lang="de-CH" dirty="0" err="1"/>
              <a:t>level</a:t>
            </a:r>
            <a:endParaRPr lang="de-CH" dirty="0"/>
          </a:p>
          <a:p>
            <a:pPr lvl="1"/>
            <a:r>
              <a:rPr lang="de-CH" dirty="0" err="1"/>
              <a:t>Weather</a:t>
            </a:r>
            <a:r>
              <a:rPr lang="de-CH" dirty="0"/>
              <a:t> </a:t>
            </a:r>
            <a:r>
              <a:rPr lang="de-CH" dirty="0" err="1"/>
              <a:t>conditions</a:t>
            </a:r>
            <a:r>
              <a:rPr lang="de-CH" dirty="0"/>
              <a:t> </a:t>
            </a:r>
            <a:r>
              <a:rPr lang="de-CH" dirty="0" err="1"/>
              <a:t>with</a:t>
            </a:r>
            <a:r>
              <a:rPr lang="de-CH" dirty="0"/>
              <a:t> </a:t>
            </a:r>
            <a:r>
              <a:rPr lang="de-CH" dirty="0" err="1"/>
              <a:t>temperatures</a:t>
            </a:r>
            <a:r>
              <a:rPr lang="de-CH" dirty="0"/>
              <a:t> down </a:t>
            </a:r>
            <a:r>
              <a:rPr lang="de-CH" dirty="0" err="1"/>
              <a:t>to</a:t>
            </a:r>
            <a:r>
              <a:rPr lang="de-CH" dirty="0"/>
              <a:t> – 30°C</a:t>
            </a:r>
          </a:p>
          <a:p>
            <a:r>
              <a:rPr lang="de-CH" dirty="0" err="1"/>
              <a:t>Improving</a:t>
            </a:r>
            <a:r>
              <a:rPr lang="de-CH" dirty="0"/>
              <a:t> </a:t>
            </a:r>
            <a:r>
              <a:rPr lang="de-CH" dirty="0" err="1"/>
              <a:t>water</a:t>
            </a:r>
            <a:r>
              <a:rPr lang="de-CH" dirty="0"/>
              <a:t> </a:t>
            </a:r>
            <a:r>
              <a:rPr lang="de-CH" dirty="0" err="1"/>
              <a:t>protection</a:t>
            </a:r>
            <a:endParaRPr lang="de-CH" dirty="0"/>
          </a:p>
          <a:p>
            <a:pPr lvl="1">
              <a:tabLst>
                <a:tab pos="5918200" algn="l"/>
              </a:tabLst>
            </a:pPr>
            <a:r>
              <a:rPr lang="de-CH" dirty="0" err="1"/>
              <a:t>no</a:t>
            </a:r>
            <a:r>
              <a:rPr lang="de-CH" dirty="0"/>
              <a:t> </a:t>
            </a:r>
            <a:r>
              <a:rPr lang="de-CH" dirty="0" err="1"/>
              <a:t>treated</a:t>
            </a:r>
            <a:r>
              <a:rPr lang="de-CH" dirty="0"/>
              <a:t> </a:t>
            </a:r>
            <a:r>
              <a:rPr lang="de-CH" dirty="0" err="1"/>
              <a:t>wastewater</a:t>
            </a:r>
            <a:r>
              <a:rPr lang="de-CH" dirty="0"/>
              <a:t> in </a:t>
            </a:r>
            <a:r>
              <a:rPr lang="de-CH" dirty="0" err="1"/>
              <a:t>river</a:t>
            </a:r>
            <a:r>
              <a:rPr lang="de-CH" dirty="0"/>
              <a:t> (dry </a:t>
            </a:r>
            <a:r>
              <a:rPr lang="de-CH" dirty="0" err="1"/>
              <a:t>weather</a:t>
            </a:r>
            <a:r>
              <a:rPr lang="de-CH" dirty="0"/>
              <a:t>)	</a:t>
            </a:r>
            <a:r>
              <a:rPr lang="de-CH" dirty="0">
                <a:sym typeface="Wingdings" panose="05000000000000000000" pitchFamily="2" charset="2"/>
              </a:rPr>
              <a:t></a:t>
            </a:r>
            <a:r>
              <a:rPr lang="de-CH" dirty="0"/>
              <a:t> </a:t>
            </a:r>
            <a:r>
              <a:rPr lang="de-CH" dirty="0" err="1"/>
              <a:t>local</a:t>
            </a:r>
            <a:r>
              <a:rPr lang="de-CH" dirty="0"/>
              <a:t> </a:t>
            </a:r>
            <a:r>
              <a:rPr lang="de-CH" dirty="0" err="1"/>
              <a:t>vs</a:t>
            </a:r>
            <a:r>
              <a:rPr lang="de-CH" dirty="0"/>
              <a:t> regional </a:t>
            </a:r>
            <a:r>
              <a:rPr lang="de-CH" dirty="0" err="1"/>
              <a:t>view</a:t>
            </a:r>
            <a:endParaRPr lang="de-CH" dirty="0"/>
          </a:p>
          <a:p>
            <a:pPr lvl="1">
              <a:tabLst>
                <a:tab pos="5918200" algn="l"/>
              </a:tabLst>
            </a:pPr>
            <a:r>
              <a:rPr lang="de-CH" dirty="0" err="1"/>
              <a:t>reduce</a:t>
            </a:r>
            <a:r>
              <a:rPr lang="de-CH" dirty="0"/>
              <a:t> </a:t>
            </a:r>
            <a:r>
              <a:rPr lang="de-CH" dirty="0" err="1"/>
              <a:t>nitrogen</a:t>
            </a:r>
            <a:r>
              <a:rPr lang="de-CH" dirty="0"/>
              <a:t> </a:t>
            </a:r>
            <a:r>
              <a:rPr lang="de-CH" dirty="0" err="1"/>
              <a:t>load</a:t>
            </a:r>
            <a:r>
              <a:rPr lang="de-CH" dirty="0"/>
              <a:t> in </a:t>
            </a:r>
            <a:r>
              <a:rPr lang="de-CH" dirty="0" err="1"/>
              <a:t>outflow</a:t>
            </a:r>
            <a:r>
              <a:rPr lang="de-CH" dirty="0"/>
              <a:t>  	</a:t>
            </a:r>
            <a:r>
              <a:rPr lang="de-CH" dirty="0">
                <a:sym typeface="Wingdings" panose="05000000000000000000" pitchFamily="2" charset="2"/>
              </a:rPr>
              <a:t> </a:t>
            </a:r>
            <a:r>
              <a:rPr lang="de-CH" dirty="0" err="1">
                <a:sym typeface="Wingdings" panose="05000000000000000000" pitchFamily="2" charset="2"/>
              </a:rPr>
              <a:t>dynamic</a:t>
            </a:r>
            <a:r>
              <a:rPr lang="de-CH" dirty="0">
                <a:sym typeface="Wingdings" panose="05000000000000000000" pitchFamily="2" charset="2"/>
              </a:rPr>
              <a:t> </a:t>
            </a:r>
            <a:r>
              <a:rPr lang="de-CH" dirty="0" err="1">
                <a:sym typeface="Wingdings" panose="05000000000000000000" pitchFamily="2" charset="2"/>
              </a:rPr>
              <a:t>process</a:t>
            </a:r>
            <a:r>
              <a:rPr lang="de-CH" dirty="0">
                <a:sym typeface="Wingdings" panose="05000000000000000000" pitchFamily="2" charset="2"/>
              </a:rPr>
              <a:t> </a:t>
            </a:r>
            <a:r>
              <a:rPr lang="de-CH" dirty="0" err="1">
                <a:sym typeface="Wingdings" panose="05000000000000000000" pitchFamily="2" charset="2"/>
              </a:rPr>
              <a:t>control</a:t>
            </a:r>
            <a:endParaRPr lang="de-CH" dirty="0"/>
          </a:p>
          <a:p>
            <a:pPr lvl="1">
              <a:tabLst>
                <a:tab pos="5918200" algn="l"/>
              </a:tabLst>
            </a:pPr>
            <a:r>
              <a:rPr lang="de-CH" dirty="0" err="1"/>
              <a:t>reduce</a:t>
            </a:r>
            <a:r>
              <a:rPr lang="de-CH" dirty="0"/>
              <a:t> </a:t>
            </a:r>
            <a:r>
              <a:rPr lang="de-CH" dirty="0" err="1"/>
              <a:t>wastewater</a:t>
            </a:r>
            <a:r>
              <a:rPr lang="de-CH" dirty="0"/>
              <a:t> </a:t>
            </a:r>
            <a:r>
              <a:rPr lang="de-CH" dirty="0" err="1"/>
              <a:t>discharge</a:t>
            </a:r>
            <a:r>
              <a:rPr lang="de-CH" dirty="0"/>
              <a:t> in </a:t>
            </a:r>
            <a:r>
              <a:rPr lang="de-CH" dirty="0" err="1"/>
              <a:t>river</a:t>
            </a:r>
            <a:r>
              <a:rPr lang="de-CH" dirty="0"/>
              <a:t> (rain)	</a:t>
            </a:r>
            <a:r>
              <a:rPr lang="de-CH" dirty="0">
                <a:sym typeface="Wingdings" panose="05000000000000000000" pitchFamily="2" charset="2"/>
              </a:rPr>
              <a:t></a:t>
            </a:r>
            <a:r>
              <a:rPr lang="de-CH" dirty="0"/>
              <a:t> </a:t>
            </a:r>
            <a:r>
              <a:rPr lang="de-CH" dirty="0" err="1"/>
              <a:t>inflow</a:t>
            </a:r>
            <a:r>
              <a:rPr lang="de-CH" dirty="0"/>
              <a:t> </a:t>
            </a:r>
            <a:r>
              <a:rPr lang="de-CH" dirty="0" err="1"/>
              <a:t>management</a:t>
            </a:r>
            <a:endParaRPr lang="de-CH" dirty="0"/>
          </a:p>
          <a:p>
            <a:r>
              <a:rPr lang="de-CH" dirty="0"/>
              <a:t>Plant Operation</a:t>
            </a:r>
          </a:p>
          <a:p>
            <a:pPr lvl="1"/>
            <a:r>
              <a:rPr lang="de-CH" dirty="0" err="1"/>
              <a:t>each</a:t>
            </a:r>
            <a:r>
              <a:rPr lang="de-CH" dirty="0"/>
              <a:t> </a:t>
            </a:r>
            <a:r>
              <a:rPr lang="de-CH" dirty="0" err="1"/>
              <a:t>process</a:t>
            </a:r>
            <a:r>
              <a:rPr lang="de-CH" dirty="0"/>
              <a:t> </a:t>
            </a:r>
            <a:r>
              <a:rPr lang="de-CH" dirty="0" err="1"/>
              <a:t>element</a:t>
            </a:r>
            <a:r>
              <a:rPr lang="de-CH" dirty="0"/>
              <a:t>/</a:t>
            </a:r>
            <a:r>
              <a:rPr lang="de-CH" dirty="0" err="1"/>
              <a:t>aggregate</a:t>
            </a:r>
            <a:r>
              <a:rPr lang="de-CH" dirty="0"/>
              <a:t> at least </a:t>
            </a:r>
            <a:r>
              <a:rPr lang="de-CH" dirty="0" err="1"/>
              <a:t>twice</a:t>
            </a:r>
            <a:r>
              <a:rPr lang="de-CH" dirty="0"/>
              <a:t> (</a:t>
            </a:r>
            <a:r>
              <a:rPr lang="de-CH" dirty="0" err="1"/>
              <a:t>redundancy</a:t>
            </a:r>
            <a:r>
              <a:rPr lang="de-CH" dirty="0"/>
              <a:t>)</a:t>
            </a:r>
          </a:p>
          <a:p>
            <a:pPr lvl="1"/>
            <a:r>
              <a:rPr lang="de-CH" dirty="0" err="1"/>
              <a:t>energetically</a:t>
            </a:r>
            <a:r>
              <a:rPr lang="de-CH" dirty="0"/>
              <a:t> </a:t>
            </a:r>
            <a:r>
              <a:rPr lang="de-CH" dirty="0" err="1"/>
              <a:t>independent</a:t>
            </a:r>
            <a:r>
              <a:rPr lang="de-CH" dirty="0"/>
              <a:t> (power </a:t>
            </a:r>
            <a:r>
              <a:rPr lang="de-CH" dirty="0" err="1"/>
              <a:t>outage</a:t>
            </a:r>
            <a:r>
              <a:rPr lang="de-CH" dirty="0"/>
              <a:t>)</a:t>
            </a:r>
          </a:p>
          <a:p>
            <a:pPr lvl="1"/>
            <a:r>
              <a:rPr lang="de-CH" dirty="0" err="1"/>
              <a:t>cost</a:t>
            </a:r>
            <a:r>
              <a:rPr lang="de-CH" dirty="0"/>
              <a:t> </a:t>
            </a:r>
            <a:r>
              <a:rPr lang="de-CH" dirty="0" err="1"/>
              <a:t>efficient</a:t>
            </a:r>
            <a:r>
              <a:rPr lang="de-CH" dirty="0"/>
              <a:t> – </a:t>
            </a:r>
            <a:r>
              <a:rPr lang="de-CH" dirty="0" err="1"/>
              <a:t>life</a:t>
            </a:r>
            <a:r>
              <a:rPr lang="de-CH" dirty="0"/>
              <a:t> </a:t>
            </a:r>
            <a:r>
              <a:rPr lang="de-CH" dirty="0" err="1"/>
              <a:t>cycle</a:t>
            </a:r>
            <a:r>
              <a:rPr lang="de-CH" dirty="0"/>
              <a:t> </a:t>
            </a:r>
            <a:r>
              <a:rPr lang="de-CH" dirty="0" err="1"/>
              <a:t>cost</a:t>
            </a:r>
            <a:endParaRPr lang="de-CH" dirty="0"/>
          </a:p>
          <a:p>
            <a:endParaRPr lang="de-CH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21. Mai 2019</a:t>
            </a:r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1A2E9EB-81EC-4938-803B-1A7967F92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l Folie </a:t>
            </a:r>
            <a:fld id="{C8A3CF84-CD23-4964-AA61-01637211D489}" type="slidenum">
              <a:rPr lang="de-CH" smtClean="0"/>
              <a:pPr>
                <a:defRPr/>
              </a:pPr>
              <a:t>3</a:t>
            </a:fld>
            <a:endParaRPr lang="de-CH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6BCC092-4F13-4061-9D80-F4216EE86E58}"/>
              </a:ext>
            </a:extLst>
          </p:cNvPr>
          <p:cNvSpPr txBox="1"/>
          <p:nvPr/>
        </p:nvSpPr>
        <p:spPr>
          <a:xfrm>
            <a:off x="9996500" y="3432586"/>
            <a:ext cx="1701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 err="1">
                <a:solidFill>
                  <a:srgbClr val="00B050"/>
                </a:solidFill>
              </a:rPr>
              <a:t>implemented</a:t>
            </a:r>
            <a:endParaRPr lang="de-CH" dirty="0">
              <a:solidFill>
                <a:srgbClr val="00B050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AC3303A-BBA1-4B53-9975-4FA4B71A4D29}"/>
              </a:ext>
            </a:extLst>
          </p:cNvPr>
          <p:cNvSpPr txBox="1"/>
          <p:nvPr/>
        </p:nvSpPr>
        <p:spPr>
          <a:xfrm>
            <a:off x="9996500" y="3747052"/>
            <a:ext cx="1701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 err="1">
                <a:solidFill>
                  <a:srgbClr val="00B050"/>
                </a:solidFill>
              </a:rPr>
              <a:t>implemented</a:t>
            </a:r>
            <a:endParaRPr lang="de-CH" dirty="0">
              <a:solidFill>
                <a:srgbClr val="00B050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1313B04-B311-4CD0-82A1-3215A34F9DA0}"/>
              </a:ext>
            </a:extLst>
          </p:cNvPr>
          <p:cNvSpPr txBox="1"/>
          <p:nvPr/>
        </p:nvSpPr>
        <p:spPr>
          <a:xfrm>
            <a:off x="9996500" y="4069523"/>
            <a:ext cx="1977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rgbClr val="FF0000"/>
                </a:solidFill>
              </a:rPr>
              <a:t>in </a:t>
            </a:r>
            <a:r>
              <a:rPr lang="de-CH" dirty="0" err="1">
                <a:solidFill>
                  <a:srgbClr val="FF0000"/>
                </a:solidFill>
              </a:rPr>
              <a:t>development</a:t>
            </a:r>
            <a:endParaRPr lang="de-CH" dirty="0">
              <a:solidFill>
                <a:srgbClr val="FF0000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97CA61B-7788-4FDA-9763-2C39976E8C29}"/>
              </a:ext>
            </a:extLst>
          </p:cNvPr>
          <p:cNvSpPr txBox="1"/>
          <p:nvPr/>
        </p:nvSpPr>
        <p:spPr>
          <a:xfrm>
            <a:off x="9984433" y="4798535"/>
            <a:ext cx="1701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 err="1">
                <a:solidFill>
                  <a:srgbClr val="00B050"/>
                </a:solidFill>
              </a:rPr>
              <a:t>implemented</a:t>
            </a:r>
            <a:endParaRPr lang="de-CH" dirty="0">
              <a:solidFill>
                <a:srgbClr val="00B050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6CE2ADD-2E53-4EE7-8867-F79D762863E0}"/>
              </a:ext>
            </a:extLst>
          </p:cNvPr>
          <p:cNvSpPr txBox="1"/>
          <p:nvPr/>
        </p:nvSpPr>
        <p:spPr>
          <a:xfrm>
            <a:off x="9984433" y="5130659"/>
            <a:ext cx="1701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 err="1">
                <a:solidFill>
                  <a:srgbClr val="00B050"/>
                </a:solidFill>
              </a:rPr>
              <a:t>implemented</a:t>
            </a:r>
            <a:endParaRPr lang="de-CH" dirty="0">
              <a:solidFill>
                <a:srgbClr val="00B050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FAC4286-CECB-43A3-B25E-C18CB6869265}"/>
              </a:ext>
            </a:extLst>
          </p:cNvPr>
          <p:cNvSpPr txBox="1"/>
          <p:nvPr/>
        </p:nvSpPr>
        <p:spPr>
          <a:xfrm>
            <a:off x="9984432" y="5445125"/>
            <a:ext cx="1316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 err="1">
                <a:solidFill>
                  <a:srgbClr val="00B050"/>
                </a:solidFill>
              </a:rPr>
              <a:t>respected</a:t>
            </a:r>
            <a:endParaRPr lang="de-CH" dirty="0">
              <a:solidFill>
                <a:srgbClr val="00B050"/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7599D71E-B1DC-4B98-B7E0-1E05B4AD19CE}"/>
              </a:ext>
            </a:extLst>
          </p:cNvPr>
          <p:cNvSpPr txBox="1"/>
          <p:nvPr/>
        </p:nvSpPr>
        <p:spPr>
          <a:xfrm>
            <a:off x="9993813" y="2033713"/>
            <a:ext cx="1436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 err="1">
                <a:solidFill>
                  <a:srgbClr val="00B050"/>
                </a:solidFill>
              </a:rPr>
              <a:t>considered</a:t>
            </a:r>
            <a:endParaRPr lang="de-CH" dirty="0">
              <a:solidFill>
                <a:srgbClr val="00B050"/>
              </a:solidFill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134626A-08FC-413B-9311-C41607C22DE3}"/>
              </a:ext>
            </a:extLst>
          </p:cNvPr>
          <p:cNvSpPr txBox="1"/>
          <p:nvPr/>
        </p:nvSpPr>
        <p:spPr>
          <a:xfrm>
            <a:off x="9993813" y="2365837"/>
            <a:ext cx="1436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 err="1">
                <a:solidFill>
                  <a:srgbClr val="00B050"/>
                </a:solidFill>
              </a:rPr>
              <a:t>considered</a:t>
            </a:r>
            <a:endParaRPr lang="de-CH" dirty="0">
              <a:solidFill>
                <a:srgbClr val="00B050"/>
              </a:solidFill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830E1A53-248A-482A-A527-814171FC95F9}"/>
              </a:ext>
            </a:extLst>
          </p:cNvPr>
          <p:cNvSpPr txBox="1"/>
          <p:nvPr/>
        </p:nvSpPr>
        <p:spPr>
          <a:xfrm>
            <a:off x="9993813" y="2653770"/>
            <a:ext cx="1436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 err="1">
                <a:solidFill>
                  <a:srgbClr val="00B050"/>
                </a:solidFill>
              </a:rPr>
              <a:t>considered</a:t>
            </a:r>
            <a:endParaRPr lang="de-CH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2909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C7F0FE5F-D5B9-4ACC-BA7C-2CAF1F0A9C0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" t="22379" r="1893" b="15121"/>
          <a:stretch/>
        </p:blipFill>
        <p:spPr bwMode="auto">
          <a:xfrm>
            <a:off x="594784" y="1330358"/>
            <a:ext cx="10881035" cy="4826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F507503A-DCAA-4938-9217-4E98016F607F}"/>
              </a:ext>
            </a:extLst>
          </p:cNvPr>
          <p:cNvSpPr/>
          <p:nvPr/>
        </p:nvSpPr>
        <p:spPr>
          <a:xfrm>
            <a:off x="734831" y="1314016"/>
            <a:ext cx="5759872" cy="914400"/>
          </a:xfrm>
          <a:prstGeom prst="rect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>
                <a:solidFill>
                  <a:schemeClr val="tx1"/>
                </a:solidFill>
              </a:rPr>
              <a:t>The </a:t>
            </a:r>
            <a:r>
              <a:rPr lang="de-CH" dirty="0" err="1">
                <a:solidFill>
                  <a:schemeClr val="tx1"/>
                </a:solidFill>
              </a:rPr>
              <a:t>engadin</a:t>
            </a:r>
            <a:r>
              <a:rPr lang="de-CH" dirty="0">
                <a:solidFill>
                  <a:schemeClr val="tx1"/>
                </a:solidFill>
              </a:rPr>
              <a:t> </a:t>
            </a:r>
            <a:r>
              <a:rPr lang="de-CH" dirty="0" err="1">
                <a:solidFill>
                  <a:schemeClr val="tx1"/>
                </a:solidFill>
              </a:rPr>
              <a:t>valley</a:t>
            </a:r>
            <a:endParaRPr lang="de-CH" dirty="0">
              <a:solidFill>
                <a:schemeClr val="tx1"/>
              </a:solidFill>
            </a:endParaRPr>
          </a:p>
          <a:p>
            <a:pPr algn="ctr"/>
            <a:r>
              <a:rPr lang="de-CH" dirty="0" err="1">
                <a:solidFill>
                  <a:schemeClr val="tx1"/>
                </a:solidFill>
              </a:rPr>
              <a:t>with</a:t>
            </a:r>
            <a:r>
              <a:rPr lang="de-CH" dirty="0">
                <a:solidFill>
                  <a:schemeClr val="tx1"/>
                </a:solidFill>
              </a:rPr>
              <a:t> </a:t>
            </a:r>
            <a:r>
              <a:rPr lang="de-CH" dirty="0" err="1">
                <a:solidFill>
                  <a:schemeClr val="tx1"/>
                </a:solidFill>
              </a:rPr>
              <a:t>the</a:t>
            </a:r>
            <a:r>
              <a:rPr lang="de-CH" dirty="0">
                <a:solidFill>
                  <a:schemeClr val="tx1"/>
                </a:solidFill>
              </a:rPr>
              <a:t> </a:t>
            </a:r>
            <a:r>
              <a:rPr lang="de-CH" dirty="0" err="1">
                <a:solidFill>
                  <a:schemeClr val="tx1"/>
                </a:solidFill>
              </a:rPr>
              <a:t>famous</a:t>
            </a:r>
            <a:r>
              <a:rPr lang="de-CH" dirty="0">
                <a:solidFill>
                  <a:schemeClr val="tx1"/>
                </a:solidFill>
              </a:rPr>
              <a:t> </a:t>
            </a:r>
            <a:r>
              <a:rPr lang="de-CH" dirty="0" err="1">
                <a:solidFill>
                  <a:schemeClr val="tx1"/>
                </a:solidFill>
              </a:rPr>
              <a:t>ski</a:t>
            </a:r>
            <a:r>
              <a:rPr lang="de-CH" dirty="0">
                <a:solidFill>
                  <a:schemeClr val="tx1"/>
                </a:solidFill>
              </a:rPr>
              <a:t> </a:t>
            </a:r>
            <a:r>
              <a:rPr lang="de-CH" dirty="0" err="1">
                <a:solidFill>
                  <a:schemeClr val="tx1"/>
                </a:solidFill>
              </a:rPr>
              <a:t>resort</a:t>
            </a:r>
            <a:r>
              <a:rPr lang="de-CH" dirty="0">
                <a:solidFill>
                  <a:schemeClr val="tx1"/>
                </a:solidFill>
              </a:rPr>
              <a:t> St. Moritz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2DAB1649-7EFF-4E45-B5C4-03A6275EDE99}"/>
              </a:ext>
            </a:extLst>
          </p:cNvPr>
          <p:cNvSpPr/>
          <p:nvPr/>
        </p:nvSpPr>
        <p:spPr>
          <a:xfrm>
            <a:off x="1019820" y="1316038"/>
            <a:ext cx="5759872" cy="914400"/>
          </a:xfrm>
          <a:prstGeom prst="rect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>
                <a:solidFill>
                  <a:schemeClr val="tx1"/>
                </a:solidFill>
              </a:rPr>
              <a:t>1960</a:t>
            </a:r>
          </a:p>
          <a:p>
            <a:pPr algn="ctr"/>
            <a:r>
              <a:rPr lang="de-CH" dirty="0" err="1">
                <a:solidFill>
                  <a:schemeClr val="tx1"/>
                </a:solidFill>
              </a:rPr>
              <a:t>No</a:t>
            </a:r>
            <a:r>
              <a:rPr lang="de-CH" dirty="0">
                <a:solidFill>
                  <a:schemeClr val="tx1"/>
                </a:solidFill>
              </a:rPr>
              <a:t> </a:t>
            </a:r>
            <a:r>
              <a:rPr lang="de-CH" dirty="0" err="1">
                <a:solidFill>
                  <a:schemeClr val="tx1"/>
                </a:solidFill>
              </a:rPr>
              <a:t>treatment</a:t>
            </a:r>
            <a:r>
              <a:rPr lang="de-CH" dirty="0">
                <a:solidFill>
                  <a:schemeClr val="tx1"/>
                </a:solidFill>
              </a:rPr>
              <a:t> plants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Local</a:t>
            </a:r>
            <a:r>
              <a:rPr lang="de-CH" dirty="0"/>
              <a:t>  </a:t>
            </a:r>
            <a:r>
              <a:rPr lang="de-CH" dirty="0" err="1"/>
              <a:t>vs</a:t>
            </a:r>
            <a:r>
              <a:rPr lang="de-CH" dirty="0"/>
              <a:t>  Regional View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21. Mai 2019</a:t>
            </a:r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1A2E9EB-81EC-4938-803B-1A7967F92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l Folie </a:t>
            </a:r>
            <a:fld id="{C8A3CF84-CD23-4964-AA61-01637211D489}" type="slidenum">
              <a:rPr lang="de-CH" smtClean="0"/>
              <a:pPr>
                <a:defRPr/>
              </a:pPr>
              <a:t>4</a:t>
            </a:fld>
            <a:endParaRPr lang="de-CH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9FA81C19-42E3-4AEE-887F-2AD0CB2C0217}"/>
              </a:ext>
            </a:extLst>
          </p:cNvPr>
          <p:cNvSpPr/>
          <p:nvPr/>
        </p:nvSpPr>
        <p:spPr>
          <a:xfrm>
            <a:off x="5246308" y="3402312"/>
            <a:ext cx="210203" cy="205562"/>
          </a:xfrm>
          <a:prstGeom prst="ellipse">
            <a:avLst/>
          </a:prstGeom>
          <a:solidFill>
            <a:srgbClr val="FF0000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3F7EE2C6-FEB0-42AE-90AD-3EE2441897A7}"/>
              </a:ext>
            </a:extLst>
          </p:cNvPr>
          <p:cNvSpPr/>
          <p:nvPr/>
        </p:nvSpPr>
        <p:spPr>
          <a:xfrm>
            <a:off x="1512044" y="2890086"/>
            <a:ext cx="360040" cy="322890"/>
          </a:xfrm>
          <a:prstGeom prst="ellipse">
            <a:avLst/>
          </a:prstGeom>
          <a:solidFill>
            <a:srgbClr val="00B050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/>
              <a:t>1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A1F5F98D-18A4-4DB5-8CDC-EF62BE97C9CB}"/>
              </a:ext>
            </a:extLst>
          </p:cNvPr>
          <p:cNvSpPr/>
          <p:nvPr/>
        </p:nvSpPr>
        <p:spPr>
          <a:xfrm>
            <a:off x="4077246" y="3267555"/>
            <a:ext cx="360040" cy="322890"/>
          </a:xfrm>
          <a:prstGeom prst="ellipse">
            <a:avLst/>
          </a:prstGeom>
          <a:solidFill>
            <a:srgbClr val="00B050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/>
              <a:t>2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53A933DC-1C67-49F1-9DFE-C80EE2D79F81}"/>
              </a:ext>
            </a:extLst>
          </p:cNvPr>
          <p:cNvSpPr/>
          <p:nvPr/>
        </p:nvSpPr>
        <p:spPr>
          <a:xfrm>
            <a:off x="6335044" y="3407300"/>
            <a:ext cx="360040" cy="322890"/>
          </a:xfrm>
          <a:prstGeom prst="ellipse">
            <a:avLst/>
          </a:prstGeom>
          <a:solidFill>
            <a:srgbClr val="00B050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/>
              <a:t>3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A323CC56-7F57-4494-B1CA-133C7BA400BE}"/>
              </a:ext>
            </a:extLst>
          </p:cNvPr>
          <p:cNvSpPr/>
          <p:nvPr/>
        </p:nvSpPr>
        <p:spPr>
          <a:xfrm>
            <a:off x="7176120" y="3284984"/>
            <a:ext cx="360040" cy="322890"/>
          </a:xfrm>
          <a:prstGeom prst="ellipse">
            <a:avLst/>
          </a:prstGeom>
          <a:solidFill>
            <a:srgbClr val="00B050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/>
              <a:t>4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971D695C-0D3B-4929-A423-DD4DC95EEBAF}"/>
              </a:ext>
            </a:extLst>
          </p:cNvPr>
          <p:cNvSpPr/>
          <p:nvPr/>
        </p:nvSpPr>
        <p:spPr>
          <a:xfrm>
            <a:off x="10785527" y="3339563"/>
            <a:ext cx="360040" cy="322890"/>
          </a:xfrm>
          <a:prstGeom prst="ellipse">
            <a:avLst/>
          </a:prstGeom>
          <a:solidFill>
            <a:srgbClr val="00B050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/>
              <a:t>5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784945B2-7342-4D87-8BC9-6580F2AE9C7A}"/>
              </a:ext>
            </a:extLst>
          </p:cNvPr>
          <p:cNvSpPr/>
          <p:nvPr/>
        </p:nvSpPr>
        <p:spPr>
          <a:xfrm>
            <a:off x="10150335" y="3744227"/>
            <a:ext cx="360040" cy="322890"/>
          </a:xfrm>
          <a:prstGeom prst="ellipse">
            <a:avLst/>
          </a:prstGeom>
          <a:solidFill>
            <a:srgbClr val="FF0000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/>
              <a:t>1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85BF2DB9-5C5F-48D2-B114-1802FB5461DB}"/>
              </a:ext>
            </a:extLst>
          </p:cNvPr>
          <p:cNvSpPr/>
          <p:nvPr/>
        </p:nvSpPr>
        <p:spPr>
          <a:xfrm>
            <a:off x="1289850" y="1314868"/>
            <a:ext cx="5759872" cy="914400"/>
          </a:xfrm>
          <a:prstGeom prst="rect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>
                <a:solidFill>
                  <a:schemeClr val="tx1"/>
                </a:solidFill>
              </a:rPr>
              <a:t>1970</a:t>
            </a:r>
          </a:p>
          <a:p>
            <a:pPr algn="ctr"/>
            <a:r>
              <a:rPr lang="de-CH" dirty="0" err="1">
                <a:solidFill>
                  <a:schemeClr val="tx1"/>
                </a:solidFill>
              </a:rPr>
              <a:t>Local</a:t>
            </a:r>
            <a:r>
              <a:rPr lang="de-CH" dirty="0">
                <a:solidFill>
                  <a:schemeClr val="tx1"/>
                </a:solidFill>
              </a:rPr>
              <a:t> View – 5 </a:t>
            </a:r>
            <a:r>
              <a:rPr lang="de-CH" dirty="0" err="1">
                <a:solidFill>
                  <a:schemeClr val="tx1"/>
                </a:solidFill>
              </a:rPr>
              <a:t>treatment</a:t>
            </a:r>
            <a:r>
              <a:rPr lang="de-CH" dirty="0">
                <a:solidFill>
                  <a:schemeClr val="tx1"/>
                </a:solidFill>
              </a:rPr>
              <a:t> plants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7A4BA76B-5FC7-4809-B1DB-4C705DA12134}"/>
              </a:ext>
            </a:extLst>
          </p:cNvPr>
          <p:cNvSpPr/>
          <p:nvPr/>
        </p:nvSpPr>
        <p:spPr>
          <a:xfrm>
            <a:off x="1133558" y="4627563"/>
            <a:ext cx="360040" cy="322890"/>
          </a:xfrm>
          <a:prstGeom prst="ellipse">
            <a:avLst/>
          </a:prstGeom>
          <a:solidFill>
            <a:srgbClr val="00B050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/>
              <a:t>1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6E6B4AEC-8C9F-4231-A5CF-38AB0068D0ED}"/>
              </a:ext>
            </a:extLst>
          </p:cNvPr>
          <p:cNvSpPr/>
          <p:nvPr/>
        </p:nvSpPr>
        <p:spPr>
          <a:xfrm>
            <a:off x="2884748" y="4627563"/>
            <a:ext cx="360040" cy="322890"/>
          </a:xfrm>
          <a:prstGeom prst="ellipse">
            <a:avLst/>
          </a:prstGeom>
          <a:solidFill>
            <a:srgbClr val="00B050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/>
              <a:t>2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C0B90F07-EFAD-4F30-8423-7E2ADFBAE43E}"/>
              </a:ext>
            </a:extLst>
          </p:cNvPr>
          <p:cNvSpPr/>
          <p:nvPr/>
        </p:nvSpPr>
        <p:spPr>
          <a:xfrm>
            <a:off x="4799856" y="4627563"/>
            <a:ext cx="360040" cy="322890"/>
          </a:xfrm>
          <a:prstGeom prst="ellipse">
            <a:avLst/>
          </a:prstGeom>
          <a:solidFill>
            <a:srgbClr val="00B050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/>
              <a:t>3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B8D29691-A9BE-472C-A4BD-8D86BA560164}"/>
              </a:ext>
            </a:extLst>
          </p:cNvPr>
          <p:cNvSpPr/>
          <p:nvPr/>
        </p:nvSpPr>
        <p:spPr>
          <a:xfrm>
            <a:off x="7957817" y="4627563"/>
            <a:ext cx="360040" cy="322890"/>
          </a:xfrm>
          <a:prstGeom prst="ellipse">
            <a:avLst/>
          </a:prstGeom>
          <a:solidFill>
            <a:srgbClr val="00B050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/>
              <a:t>4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22D309DB-0800-4FC4-BF5A-FE5C159BBDD4}"/>
              </a:ext>
            </a:extLst>
          </p:cNvPr>
          <p:cNvSpPr/>
          <p:nvPr/>
        </p:nvSpPr>
        <p:spPr>
          <a:xfrm>
            <a:off x="10053771" y="4619492"/>
            <a:ext cx="360040" cy="322890"/>
          </a:xfrm>
          <a:prstGeom prst="ellipse">
            <a:avLst/>
          </a:prstGeom>
          <a:solidFill>
            <a:srgbClr val="00B050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/>
              <a:t>5</a:t>
            </a:r>
          </a:p>
        </p:txBody>
      </p: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F1AA9595-E4EF-4FD9-8080-FF502582526D}"/>
              </a:ext>
            </a:extLst>
          </p:cNvPr>
          <p:cNvCxnSpPr>
            <a:cxnSpLocks/>
          </p:cNvCxnSpPr>
          <p:nvPr/>
        </p:nvCxnSpPr>
        <p:spPr>
          <a:xfrm flipH="1">
            <a:off x="1019820" y="3322134"/>
            <a:ext cx="611684" cy="178874"/>
          </a:xfrm>
          <a:prstGeom prst="line">
            <a:avLst/>
          </a:prstGeom>
          <a:ln w="19050">
            <a:solidFill>
              <a:schemeClr val="tx2">
                <a:lumMod val="75000"/>
              </a:schemeClr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F4E0A4A4-AA22-4AA2-A837-4C1598C620DF}"/>
              </a:ext>
            </a:extLst>
          </p:cNvPr>
          <p:cNvCxnSpPr>
            <a:cxnSpLocks/>
            <a:endCxn id="8" idx="2"/>
          </p:cNvCxnSpPr>
          <p:nvPr/>
        </p:nvCxnSpPr>
        <p:spPr>
          <a:xfrm flipV="1">
            <a:off x="4436368" y="3505093"/>
            <a:ext cx="809940" cy="85354"/>
          </a:xfrm>
          <a:prstGeom prst="line">
            <a:avLst/>
          </a:prstGeom>
          <a:ln w="19050">
            <a:solidFill>
              <a:schemeClr val="tx2">
                <a:lumMod val="75000"/>
              </a:schemeClr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hteck 35">
            <a:extLst>
              <a:ext uri="{FF2B5EF4-FFF2-40B4-BE49-F238E27FC236}">
                <a16:creationId xmlns:a16="http://schemas.microsoft.com/office/drawing/2014/main" id="{567D1775-8603-453B-9127-86D209B0D5CB}"/>
              </a:ext>
            </a:extLst>
          </p:cNvPr>
          <p:cNvSpPr/>
          <p:nvPr/>
        </p:nvSpPr>
        <p:spPr>
          <a:xfrm>
            <a:off x="1574839" y="1321389"/>
            <a:ext cx="5759872" cy="914400"/>
          </a:xfrm>
          <a:prstGeom prst="rect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>
                <a:solidFill>
                  <a:schemeClr val="tx1"/>
                </a:solidFill>
              </a:rPr>
              <a:t>2001 </a:t>
            </a:r>
          </a:p>
          <a:p>
            <a:pPr algn="ctr"/>
            <a:r>
              <a:rPr lang="de-CH" dirty="0">
                <a:solidFill>
                  <a:schemeClr val="tx1"/>
                </a:solidFill>
              </a:rPr>
              <a:t>First </a:t>
            </a:r>
            <a:r>
              <a:rPr lang="de-CH" dirty="0" err="1">
                <a:solidFill>
                  <a:schemeClr val="tx1"/>
                </a:solidFill>
              </a:rPr>
              <a:t>ideas</a:t>
            </a:r>
            <a:endParaRPr lang="de-CH" dirty="0">
              <a:solidFill>
                <a:schemeClr val="tx1"/>
              </a:solidFill>
            </a:endParaRPr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0F573112-E6A6-4953-9448-F57FA833D690}"/>
              </a:ext>
            </a:extLst>
          </p:cNvPr>
          <p:cNvSpPr/>
          <p:nvPr/>
        </p:nvSpPr>
        <p:spPr>
          <a:xfrm>
            <a:off x="1871385" y="1319640"/>
            <a:ext cx="5759872" cy="914400"/>
          </a:xfrm>
          <a:prstGeom prst="rect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>
                <a:solidFill>
                  <a:schemeClr val="tx1"/>
                </a:solidFill>
              </a:rPr>
              <a:t>2005 - 2009 </a:t>
            </a:r>
          </a:p>
          <a:p>
            <a:pPr algn="ctr"/>
            <a:r>
              <a:rPr lang="de-CH" dirty="0">
                <a:solidFill>
                  <a:schemeClr val="tx1"/>
                </a:solidFill>
              </a:rPr>
              <a:t>Construction </a:t>
            </a:r>
            <a:r>
              <a:rPr lang="de-CH" dirty="0" err="1">
                <a:solidFill>
                  <a:schemeClr val="tx1"/>
                </a:solidFill>
              </a:rPr>
              <a:t>of</a:t>
            </a:r>
            <a:r>
              <a:rPr lang="de-CH" dirty="0">
                <a:solidFill>
                  <a:schemeClr val="tx1"/>
                </a:solidFill>
              </a:rPr>
              <a:t> </a:t>
            </a:r>
            <a:r>
              <a:rPr lang="de-CH" dirty="0" err="1">
                <a:solidFill>
                  <a:schemeClr val="tx1"/>
                </a:solidFill>
              </a:rPr>
              <a:t>the</a:t>
            </a:r>
            <a:r>
              <a:rPr lang="de-CH" dirty="0">
                <a:solidFill>
                  <a:schemeClr val="tx1"/>
                </a:solidFill>
              </a:rPr>
              <a:t> </a:t>
            </a:r>
            <a:r>
              <a:rPr lang="de-CH" dirty="0" err="1">
                <a:solidFill>
                  <a:schemeClr val="tx1"/>
                </a:solidFill>
              </a:rPr>
              <a:t>sewer</a:t>
            </a:r>
            <a:endParaRPr lang="de-CH" dirty="0">
              <a:solidFill>
                <a:schemeClr val="tx1"/>
              </a:solidFill>
            </a:endParaRPr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B79507BE-0FB7-48C6-BDE9-F9867B26DD7F}"/>
              </a:ext>
            </a:extLst>
          </p:cNvPr>
          <p:cNvSpPr/>
          <p:nvPr/>
        </p:nvSpPr>
        <p:spPr>
          <a:xfrm>
            <a:off x="2182460" y="1327117"/>
            <a:ext cx="5759872" cy="914400"/>
          </a:xfrm>
          <a:prstGeom prst="rect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>
                <a:solidFill>
                  <a:schemeClr val="tx1"/>
                </a:solidFill>
              </a:rPr>
              <a:t>2011</a:t>
            </a:r>
          </a:p>
          <a:p>
            <a:pPr algn="ctr"/>
            <a:r>
              <a:rPr lang="de-CH" dirty="0" err="1">
                <a:solidFill>
                  <a:schemeClr val="tx1"/>
                </a:solidFill>
              </a:rPr>
              <a:t>Founding</a:t>
            </a:r>
            <a:r>
              <a:rPr lang="de-CH" dirty="0">
                <a:solidFill>
                  <a:schemeClr val="tx1"/>
                </a:solidFill>
              </a:rPr>
              <a:t> </a:t>
            </a:r>
            <a:r>
              <a:rPr lang="de-CH" dirty="0" err="1">
                <a:solidFill>
                  <a:schemeClr val="tx1"/>
                </a:solidFill>
              </a:rPr>
              <a:t>association</a:t>
            </a:r>
            <a:r>
              <a:rPr lang="de-CH" dirty="0">
                <a:solidFill>
                  <a:schemeClr val="tx1"/>
                </a:solidFill>
              </a:rPr>
              <a:t> </a:t>
            </a:r>
            <a:r>
              <a:rPr lang="de-CH" dirty="0" err="1">
                <a:solidFill>
                  <a:schemeClr val="tx1"/>
                </a:solidFill>
              </a:rPr>
              <a:t>with</a:t>
            </a:r>
            <a:r>
              <a:rPr lang="de-CH" dirty="0">
                <a:solidFill>
                  <a:schemeClr val="tx1"/>
                </a:solidFill>
              </a:rPr>
              <a:t> 9 </a:t>
            </a:r>
            <a:r>
              <a:rPr lang="de-CH" dirty="0" err="1">
                <a:solidFill>
                  <a:schemeClr val="tx1"/>
                </a:solidFill>
              </a:rPr>
              <a:t>communities</a:t>
            </a:r>
            <a:endParaRPr lang="de-CH" dirty="0">
              <a:solidFill>
                <a:schemeClr val="tx1"/>
              </a:solidFill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8230106-1B13-4DF8-A8A8-7ED31DE6B1BF}"/>
              </a:ext>
            </a:extLst>
          </p:cNvPr>
          <p:cNvSpPr/>
          <p:nvPr/>
        </p:nvSpPr>
        <p:spPr>
          <a:xfrm>
            <a:off x="2493535" y="1327117"/>
            <a:ext cx="5759872" cy="914400"/>
          </a:xfrm>
          <a:prstGeom prst="rect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>
                <a:solidFill>
                  <a:schemeClr val="tx1"/>
                </a:solidFill>
              </a:rPr>
              <a:t>2021</a:t>
            </a:r>
          </a:p>
          <a:p>
            <a:pPr algn="ctr"/>
            <a:r>
              <a:rPr lang="de-CH" dirty="0">
                <a:solidFill>
                  <a:schemeClr val="tx1"/>
                </a:solidFill>
              </a:rPr>
              <a:t>Regional View – 2 </a:t>
            </a:r>
            <a:r>
              <a:rPr lang="de-CH" dirty="0" err="1">
                <a:solidFill>
                  <a:schemeClr val="tx1"/>
                </a:solidFill>
              </a:rPr>
              <a:t>treatment</a:t>
            </a:r>
            <a:r>
              <a:rPr lang="de-CH" dirty="0">
                <a:solidFill>
                  <a:schemeClr val="tx1"/>
                </a:solidFill>
              </a:rPr>
              <a:t> plants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CBDBA973-158A-48EC-AD19-F5B137443532}"/>
              </a:ext>
            </a:extLst>
          </p:cNvPr>
          <p:cNvSpPr/>
          <p:nvPr/>
        </p:nvSpPr>
        <p:spPr>
          <a:xfrm>
            <a:off x="2819139" y="1321389"/>
            <a:ext cx="5759872" cy="914400"/>
          </a:xfrm>
          <a:prstGeom prst="rect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>
                <a:solidFill>
                  <a:schemeClr val="tx1"/>
                </a:solidFill>
              </a:rPr>
              <a:t>In </a:t>
            </a:r>
            <a:r>
              <a:rPr lang="de-CH" dirty="0" err="1">
                <a:solidFill>
                  <a:schemeClr val="tx1"/>
                </a:solidFill>
              </a:rPr>
              <a:t>the</a:t>
            </a:r>
            <a:r>
              <a:rPr lang="de-CH" dirty="0">
                <a:solidFill>
                  <a:schemeClr val="tx1"/>
                </a:solidFill>
              </a:rPr>
              <a:t> </a:t>
            </a:r>
            <a:r>
              <a:rPr lang="de-CH" dirty="0" err="1">
                <a:solidFill>
                  <a:schemeClr val="tx1"/>
                </a:solidFill>
              </a:rPr>
              <a:t>future</a:t>
            </a:r>
            <a:endParaRPr lang="de-CH" dirty="0">
              <a:solidFill>
                <a:schemeClr val="tx1"/>
              </a:solidFill>
            </a:endParaRPr>
          </a:p>
          <a:p>
            <a:pPr algn="ctr"/>
            <a:r>
              <a:rPr lang="de-CH" dirty="0">
                <a:solidFill>
                  <a:schemeClr val="tx1"/>
                </a:solidFill>
              </a:rPr>
              <a:t>Regional View – 1 </a:t>
            </a:r>
            <a:r>
              <a:rPr lang="de-CH" dirty="0" err="1">
                <a:solidFill>
                  <a:schemeClr val="tx1"/>
                </a:solidFill>
              </a:rPr>
              <a:t>treatment</a:t>
            </a:r>
            <a:r>
              <a:rPr lang="de-CH" dirty="0">
                <a:solidFill>
                  <a:schemeClr val="tx1"/>
                </a:solidFill>
              </a:rPr>
              <a:t> plant</a:t>
            </a:r>
          </a:p>
        </p:txBody>
      </p:sp>
      <p:cxnSp>
        <p:nvCxnSpPr>
          <p:cNvPr id="49" name="Gerade Verbindung mit Pfeil 48">
            <a:extLst>
              <a:ext uri="{FF2B5EF4-FFF2-40B4-BE49-F238E27FC236}">
                <a16:creationId xmlns:a16="http://schemas.microsoft.com/office/drawing/2014/main" id="{4E624BD5-DB85-47A5-8632-DAE8C4678F37}"/>
              </a:ext>
            </a:extLst>
          </p:cNvPr>
          <p:cNvCxnSpPr>
            <a:cxnSpLocks/>
          </p:cNvCxnSpPr>
          <p:nvPr/>
        </p:nvCxnSpPr>
        <p:spPr>
          <a:xfrm flipV="1">
            <a:off x="10425527" y="3032146"/>
            <a:ext cx="266145" cy="2880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feld 50">
            <a:extLst>
              <a:ext uri="{FF2B5EF4-FFF2-40B4-BE49-F238E27FC236}">
                <a16:creationId xmlns:a16="http://schemas.microsoft.com/office/drawing/2014/main" id="{D99520AC-E572-47C5-A7A6-6241B982C379}"/>
              </a:ext>
            </a:extLst>
          </p:cNvPr>
          <p:cNvSpPr txBox="1"/>
          <p:nvPr/>
        </p:nvSpPr>
        <p:spPr>
          <a:xfrm>
            <a:off x="10425527" y="2379990"/>
            <a:ext cx="1719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err="1"/>
              <a:t>Discharge</a:t>
            </a:r>
            <a:r>
              <a:rPr lang="de-CH" sz="1200" dirty="0"/>
              <a:t> in</a:t>
            </a:r>
          </a:p>
          <a:p>
            <a:r>
              <a:rPr lang="de-CH" sz="1200" dirty="0" err="1"/>
              <a:t>hydroelectric</a:t>
            </a:r>
            <a:r>
              <a:rPr lang="de-CH" sz="1200" dirty="0"/>
              <a:t> plant</a:t>
            </a:r>
          </a:p>
          <a:p>
            <a:r>
              <a:rPr lang="de-CH" sz="1200" dirty="0" err="1"/>
              <a:t>inflow</a:t>
            </a:r>
            <a:r>
              <a:rPr lang="de-CH" sz="1200" dirty="0"/>
              <a:t> </a:t>
            </a:r>
            <a:r>
              <a:rPr lang="de-CH" sz="1200" dirty="0" err="1"/>
              <a:t>channel</a:t>
            </a:r>
            <a:endParaRPr lang="de-CH" sz="1200" dirty="0"/>
          </a:p>
        </p:txBody>
      </p:sp>
      <p:sp>
        <p:nvSpPr>
          <p:cNvPr id="52" name="Rechteck 51">
            <a:extLst>
              <a:ext uri="{FF2B5EF4-FFF2-40B4-BE49-F238E27FC236}">
                <a16:creationId xmlns:a16="http://schemas.microsoft.com/office/drawing/2014/main" id="{C03C75A7-BA49-41C5-AF5A-CDEF97D7119D}"/>
              </a:ext>
            </a:extLst>
          </p:cNvPr>
          <p:cNvSpPr/>
          <p:nvPr/>
        </p:nvSpPr>
        <p:spPr>
          <a:xfrm>
            <a:off x="3144743" y="1317891"/>
            <a:ext cx="5759872" cy="914400"/>
          </a:xfrm>
          <a:prstGeom prst="rect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 err="1">
                <a:solidFill>
                  <a:schemeClr val="tx1"/>
                </a:solidFill>
              </a:rPr>
              <a:t>Result</a:t>
            </a:r>
            <a:r>
              <a:rPr lang="de-CH" dirty="0">
                <a:solidFill>
                  <a:schemeClr val="tx1"/>
                </a:solidFill>
              </a:rPr>
              <a:t>:</a:t>
            </a:r>
          </a:p>
          <a:p>
            <a:pPr algn="ctr"/>
            <a:r>
              <a:rPr lang="de-CH" dirty="0">
                <a:solidFill>
                  <a:schemeClr val="tx1"/>
                </a:solidFill>
              </a:rPr>
              <a:t>Residual </a:t>
            </a:r>
            <a:r>
              <a:rPr lang="de-CH" dirty="0" err="1">
                <a:solidFill>
                  <a:schemeClr val="tx1"/>
                </a:solidFill>
              </a:rPr>
              <a:t>water</a:t>
            </a:r>
            <a:r>
              <a:rPr lang="de-CH" dirty="0">
                <a:solidFill>
                  <a:schemeClr val="tx1"/>
                </a:solidFill>
              </a:rPr>
              <a:t> </a:t>
            </a:r>
            <a:r>
              <a:rPr lang="de-CH" dirty="0" err="1">
                <a:solidFill>
                  <a:schemeClr val="tx1"/>
                </a:solidFill>
              </a:rPr>
              <a:t>section</a:t>
            </a:r>
            <a:r>
              <a:rPr lang="de-CH" dirty="0">
                <a:solidFill>
                  <a:schemeClr val="tx1"/>
                </a:solidFill>
              </a:rPr>
              <a:t> </a:t>
            </a:r>
            <a:r>
              <a:rPr lang="de-CH" dirty="0" err="1">
                <a:solidFill>
                  <a:schemeClr val="tx1"/>
                </a:solidFill>
              </a:rPr>
              <a:t>of</a:t>
            </a:r>
            <a:r>
              <a:rPr lang="de-CH" dirty="0">
                <a:solidFill>
                  <a:schemeClr val="tx1"/>
                </a:solidFill>
              </a:rPr>
              <a:t> </a:t>
            </a:r>
            <a:r>
              <a:rPr lang="de-CH" dirty="0" err="1">
                <a:solidFill>
                  <a:schemeClr val="tx1"/>
                </a:solidFill>
              </a:rPr>
              <a:t>the</a:t>
            </a:r>
            <a:r>
              <a:rPr lang="de-CH" dirty="0">
                <a:solidFill>
                  <a:schemeClr val="tx1"/>
                </a:solidFill>
              </a:rPr>
              <a:t> Inn </a:t>
            </a:r>
            <a:r>
              <a:rPr lang="de-CH" dirty="0" err="1">
                <a:solidFill>
                  <a:schemeClr val="tx1"/>
                </a:solidFill>
              </a:rPr>
              <a:t>of</a:t>
            </a:r>
            <a:r>
              <a:rPr lang="de-CH" dirty="0">
                <a:solidFill>
                  <a:schemeClr val="tx1"/>
                </a:solidFill>
              </a:rPr>
              <a:t> 35 km</a:t>
            </a:r>
          </a:p>
          <a:p>
            <a:pPr algn="ctr"/>
            <a:r>
              <a:rPr lang="de-CH" dirty="0" err="1">
                <a:solidFill>
                  <a:schemeClr val="tx1"/>
                </a:solidFill>
              </a:rPr>
              <a:t>with</a:t>
            </a:r>
            <a:r>
              <a:rPr lang="de-CH" dirty="0">
                <a:solidFill>
                  <a:schemeClr val="tx1"/>
                </a:solidFill>
              </a:rPr>
              <a:t> not </a:t>
            </a:r>
            <a:r>
              <a:rPr lang="de-CH" dirty="0" err="1">
                <a:solidFill>
                  <a:schemeClr val="tx1"/>
                </a:solidFill>
              </a:rPr>
              <a:t>effluent</a:t>
            </a:r>
            <a:r>
              <a:rPr lang="de-CH" dirty="0">
                <a:solidFill>
                  <a:schemeClr val="tx1"/>
                </a:solidFill>
              </a:rPr>
              <a:t> </a:t>
            </a:r>
            <a:r>
              <a:rPr lang="de-CH" dirty="0" err="1">
                <a:solidFill>
                  <a:schemeClr val="tx1"/>
                </a:solidFill>
              </a:rPr>
              <a:t>discharge</a:t>
            </a:r>
            <a:r>
              <a:rPr lang="de-CH" dirty="0">
                <a:solidFill>
                  <a:schemeClr val="tx1"/>
                </a:solidFill>
              </a:rPr>
              <a:t> in dry </a:t>
            </a:r>
            <a:r>
              <a:rPr lang="de-CH" dirty="0" err="1">
                <a:solidFill>
                  <a:schemeClr val="tx1"/>
                </a:solidFill>
              </a:rPr>
              <a:t>weather</a:t>
            </a:r>
            <a:r>
              <a:rPr lang="de-CH" dirty="0">
                <a:solidFill>
                  <a:schemeClr val="tx1"/>
                </a:solidFill>
              </a:rPr>
              <a:t> </a:t>
            </a:r>
          </a:p>
        </p:txBody>
      </p:sp>
      <p:cxnSp>
        <p:nvCxnSpPr>
          <p:cNvPr id="40" name="Gerade Verbindung mit Pfeil 39">
            <a:extLst>
              <a:ext uri="{FF2B5EF4-FFF2-40B4-BE49-F238E27FC236}">
                <a16:creationId xmlns:a16="http://schemas.microsoft.com/office/drawing/2014/main" id="{CB5F532B-BC8A-4E45-92F4-842E89335B95}"/>
              </a:ext>
            </a:extLst>
          </p:cNvPr>
          <p:cNvCxnSpPr>
            <a:cxnSpLocks/>
          </p:cNvCxnSpPr>
          <p:nvPr/>
        </p:nvCxnSpPr>
        <p:spPr>
          <a:xfrm>
            <a:off x="4844827" y="2132856"/>
            <a:ext cx="5591400" cy="119321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mit Pfeil 41">
            <a:extLst>
              <a:ext uri="{FF2B5EF4-FFF2-40B4-BE49-F238E27FC236}">
                <a16:creationId xmlns:a16="http://schemas.microsoft.com/office/drawing/2014/main" id="{0BDD3994-001D-4F62-91CB-DF9EBFE1314C}"/>
              </a:ext>
            </a:extLst>
          </p:cNvPr>
          <p:cNvCxnSpPr>
            <a:cxnSpLocks/>
          </p:cNvCxnSpPr>
          <p:nvPr/>
        </p:nvCxnSpPr>
        <p:spPr>
          <a:xfrm>
            <a:off x="4844827" y="2132856"/>
            <a:ext cx="1395189" cy="13681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hteck 2">
            <a:extLst>
              <a:ext uri="{FF2B5EF4-FFF2-40B4-BE49-F238E27FC236}">
                <a16:creationId xmlns:a16="http://schemas.microsoft.com/office/drawing/2014/main" id="{98CF2034-2097-4DEF-A505-F5CD8FA5CC06}"/>
              </a:ext>
            </a:extLst>
          </p:cNvPr>
          <p:cNvSpPr/>
          <p:nvPr/>
        </p:nvSpPr>
        <p:spPr>
          <a:xfrm>
            <a:off x="451945" y="1314016"/>
            <a:ext cx="251077" cy="4994709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6625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" presetClass="exit" presetSubtype="0" fill="hold" grpId="2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0" grpId="0" animBg="1"/>
      <p:bldP spid="10" grpId="1" animBg="1"/>
      <p:bldP spid="8" grpId="0" animBg="1"/>
      <p:bldP spid="8" grpId="1" animBg="1"/>
      <p:bldP spid="9" grpId="0" animBg="1"/>
      <p:bldP spid="9" grpId="1" animBg="1"/>
      <p:bldP spid="9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18" grpId="0" animBg="1"/>
      <p:bldP spid="11" grpId="0" animBg="1"/>
      <p:bldP spid="11" grpId="1" animBg="1"/>
      <p:bldP spid="19" grpId="0" animBg="1"/>
      <p:bldP spid="19" grpId="1" animBg="1"/>
      <p:bldP spid="19" grpId="2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12" grpId="0" animBg="1"/>
      <p:bldP spid="12" grpId="1" animBg="1"/>
      <p:bldP spid="13" grpId="0" animBg="1"/>
      <p:bldP spid="13" grpId="1" animBg="1"/>
      <p:bldP spid="51" grpId="0"/>
      <p:bldP spid="52" grpId="0" animBg="1"/>
      <p:bldP spid="5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A2BCBDC-1460-448D-9069-A18C01D8B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963" y="1378093"/>
            <a:ext cx="9722012" cy="479595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4784" y="764705"/>
            <a:ext cx="11117840" cy="576163"/>
          </a:xfrm>
        </p:spPr>
        <p:txBody>
          <a:bodyPr/>
          <a:lstStyle/>
          <a:p>
            <a:r>
              <a:rPr lang="de-CH" dirty="0"/>
              <a:t>Plant Size – </a:t>
            </a:r>
            <a:r>
              <a:rPr lang="de-CH" dirty="0" err="1"/>
              <a:t>Influence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Tourism</a:t>
            </a:r>
            <a:endParaRPr lang="de-CH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3064768" y="6425238"/>
            <a:ext cx="2743200" cy="270000"/>
          </a:xfrm>
        </p:spPr>
        <p:txBody>
          <a:bodyPr/>
          <a:lstStyle/>
          <a:p>
            <a:pPr>
              <a:defRPr/>
            </a:pPr>
            <a:r>
              <a:rPr lang="de-DE" dirty="0"/>
              <a:t>21. Mai 2019</a:t>
            </a:r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1A2E9EB-81EC-4938-803B-1A7967F92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l Folie </a:t>
            </a:r>
            <a:fld id="{C8A3CF84-CD23-4964-AA61-01637211D489}" type="slidenum">
              <a:rPr lang="de-CH" smtClean="0"/>
              <a:pPr>
                <a:defRPr/>
              </a:pPr>
              <a:t>5</a:t>
            </a:fld>
            <a:endParaRPr lang="de-CH" dirty="0"/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7C5655C9-5486-40EF-84DB-F7D160EB12EE}"/>
              </a:ext>
            </a:extLst>
          </p:cNvPr>
          <p:cNvCxnSpPr>
            <a:cxnSpLocks noChangeAspect="1"/>
          </p:cNvCxnSpPr>
          <p:nvPr/>
        </p:nvCxnSpPr>
        <p:spPr>
          <a:xfrm>
            <a:off x="5101776" y="3284984"/>
            <a:ext cx="1498280" cy="0"/>
          </a:xfrm>
          <a:prstGeom prst="line">
            <a:avLst/>
          </a:prstGeom>
          <a:ln w="1905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ECAFD565-D355-4C7D-9712-A410AB439E6D}"/>
              </a:ext>
            </a:extLst>
          </p:cNvPr>
          <p:cNvSpPr txBox="1">
            <a:spLocks noChangeAspect="1"/>
          </p:cNvSpPr>
          <p:nvPr/>
        </p:nvSpPr>
        <p:spPr>
          <a:xfrm>
            <a:off x="5807968" y="2348880"/>
            <a:ext cx="1562454" cy="4269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rgbClr val="FF0000"/>
                </a:solidFill>
              </a:rPr>
              <a:t>90’000 PE</a:t>
            </a:r>
          </a:p>
        </p:txBody>
      </p:sp>
    </p:spTree>
    <p:extLst>
      <p:ext uri="{BB962C8B-B14F-4D97-AF65-F5344CB8AC3E}">
        <p14:creationId xmlns:p14="http://schemas.microsoft.com/office/powerpoint/2010/main" val="12940707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0269EF-1140-4D31-8240-F78BA6200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784" y="857171"/>
            <a:ext cx="11405432" cy="576163"/>
          </a:xfrm>
        </p:spPr>
        <p:txBody>
          <a:bodyPr/>
          <a:lstStyle/>
          <a:p>
            <a:r>
              <a:rPr lang="de-CH" dirty="0"/>
              <a:t>Treatment </a:t>
            </a:r>
            <a:r>
              <a:rPr lang="de-CH" dirty="0" err="1"/>
              <a:t>Process</a:t>
            </a:r>
            <a:r>
              <a:rPr lang="de-CH" dirty="0"/>
              <a:t> – </a:t>
            </a:r>
            <a:r>
              <a:rPr lang="de-CH" dirty="0" err="1"/>
              <a:t>Adapting</a:t>
            </a:r>
            <a:r>
              <a:rPr lang="de-CH" dirty="0"/>
              <a:t> </a:t>
            </a:r>
            <a:r>
              <a:rPr lang="de-CH" dirty="0" err="1"/>
              <a:t>Capacity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variable Load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3A9990B-4724-4E1B-8226-BAD5B4AED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07968" y="6516924"/>
            <a:ext cx="1213635" cy="270780"/>
          </a:xfrm>
        </p:spPr>
        <p:txBody>
          <a:bodyPr/>
          <a:lstStyle/>
          <a:p>
            <a:pPr>
              <a:defRPr/>
            </a:pPr>
            <a:r>
              <a:rPr lang="de-CH"/>
              <a:t>l Folie </a:t>
            </a:r>
            <a:fld id="{C8A3CF84-CD23-4964-AA61-01637211D489}" type="slidenum">
              <a:rPr lang="de-CH" smtClean="0"/>
              <a:pPr>
                <a:defRPr/>
              </a:pPr>
              <a:t>6</a:t>
            </a:fld>
            <a:endParaRPr lang="de-CH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7F046EA-5C29-4FAB-B7C1-C0B73FA289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64768" y="6517704"/>
            <a:ext cx="2743200" cy="270000"/>
          </a:xfrm>
        </p:spPr>
        <p:txBody>
          <a:bodyPr/>
          <a:lstStyle/>
          <a:p>
            <a:pPr>
              <a:defRPr/>
            </a:pPr>
            <a:r>
              <a:rPr lang="de-DE" dirty="0"/>
              <a:t>21. Mai 2019</a:t>
            </a:r>
            <a:endParaRPr lang="de-CH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3723FB5-EB5F-4D38-97F9-4082E5C4DF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408" y="1409518"/>
            <a:ext cx="7513945" cy="4862341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511573D3-92F5-43E7-956C-480D46D0ADC1}"/>
              </a:ext>
            </a:extLst>
          </p:cNvPr>
          <p:cNvSpPr>
            <a:spLocks/>
          </p:cNvSpPr>
          <p:nvPr/>
        </p:nvSpPr>
        <p:spPr>
          <a:xfrm>
            <a:off x="1919536" y="2801386"/>
            <a:ext cx="329184" cy="312484"/>
          </a:xfrm>
          <a:prstGeom prst="ellipse">
            <a:avLst/>
          </a:prstGeom>
          <a:solidFill>
            <a:srgbClr val="FF505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/>
              <a:t>1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916754CC-0577-4691-A2BD-916A13A4056D}"/>
              </a:ext>
            </a:extLst>
          </p:cNvPr>
          <p:cNvSpPr>
            <a:spLocks/>
          </p:cNvSpPr>
          <p:nvPr/>
        </p:nvSpPr>
        <p:spPr>
          <a:xfrm>
            <a:off x="5478784" y="1865282"/>
            <a:ext cx="329184" cy="312484"/>
          </a:xfrm>
          <a:prstGeom prst="ellipse">
            <a:avLst/>
          </a:prstGeom>
          <a:solidFill>
            <a:srgbClr val="FF505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/>
              <a:t>2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B2CD361C-919B-43A0-AEF1-8DA0F6566F80}"/>
              </a:ext>
            </a:extLst>
          </p:cNvPr>
          <p:cNvSpPr>
            <a:spLocks/>
          </p:cNvSpPr>
          <p:nvPr/>
        </p:nvSpPr>
        <p:spPr>
          <a:xfrm>
            <a:off x="4871864" y="3233434"/>
            <a:ext cx="329184" cy="312484"/>
          </a:xfrm>
          <a:prstGeom prst="ellipse">
            <a:avLst/>
          </a:prstGeom>
          <a:solidFill>
            <a:srgbClr val="FF505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/>
              <a:t>3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352D1D7-87B9-4561-8FA5-11FD00FACE62}"/>
              </a:ext>
            </a:extLst>
          </p:cNvPr>
          <p:cNvSpPr>
            <a:spLocks/>
          </p:cNvSpPr>
          <p:nvPr/>
        </p:nvSpPr>
        <p:spPr>
          <a:xfrm>
            <a:off x="4195196" y="3914258"/>
            <a:ext cx="329184" cy="312484"/>
          </a:xfrm>
          <a:prstGeom prst="ellipse">
            <a:avLst/>
          </a:prstGeom>
          <a:solidFill>
            <a:srgbClr val="FF505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/>
              <a:t>4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A3512377-3318-4AF1-A935-F6402A7B35F8}"/>
              </a:ext>
            </a:extLst>
          </p:cNvPr>
          <p:cNvSpPr>
            <a:spLocks/>
          </p:cNvSpPr>
          <p:nvPr/>
        </p:nvSpPr>
        <p:spPr>
          <a:xfrm>
            <a:off x="4271776" y="2396364"/>
            <a:ext cx="329184" cy="312484"/>
          </a:xfrm>
          <a:prstGeom prst="ellipse">
            <a:avLst/>
          </a:prstGeom>
          <a:solidFill>
            <a:srgbClr val="FF505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/>
              <a:t>5</a:t>
            </a: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2A6A3993-930A-41A9-9F91-6C7E4454B386}"/>
              </a:ext>
            </a:extLst>
          </p:cNvPr>
          <p:cNvSpPr txBox="1">
            <a:spLocks/>
          </p:cNvSpPr>
          <p:nvPr/>
        </p:nvSpPr>
        <p:spPr bwMode="auto">
          <a:xfrm>
            <a:off x="8508268" y="1577250"/>
            <a:ext cx="2808312" cy="4464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54013" indent="-354013" algn="l" rtl="0" eaLnBrk="1" fontAlgn="base" hangingPunct="1">
              <a:spcBef>
                <a:spcPts val="12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352425" algn="l" rtl="0" eaLnBrk="1" fontAlgn="base" hangingPunct="1">
              <a:spcBef>
                <a:spcPts val="3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1079500" indent="-360363" algn="l" rtl="0" eaLnBrk="1" fontAlgn="base" hangingPunct="1">
              <a:spcBef>
                <a:spcPts val="3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  <a:latin typeface="+mn-lt"/>
              </a:defRPr>
            </a:lvl3pPr>
            <a:lvl4pPr marL="1431925" indent="-352425" algn="l" rtl="0" eaLnBrk="1" fontAlgn="base" hangingPunct="1">
              <a:spcBef>
                <a:spcPts val="3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1792288" indent="-360363" algn="l" rtl="0" eaLnBrk="1" fontAlgn="base" hangingPunct="1">
              <a:spcBef>
                <a:spcPts val="3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606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30178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750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9322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de-CH" sz="1800" kern="0" dirty="0" err="1"/>
              <a:t>Inflow</a:t>
            </a:r>
            <a:endParaRPr lang="de-CH" sz="1800" kern="0" dirty="0"/>
          </a:p>
          <a:p>
            <a:pPr marL="1182687" lvl="2" indent="-457200"/>
            <a:endParaRPr lang="de-CH" sz="1400" kern="0" dirty="0"/>
          </a:p>
          <a:p>
            <a:pPr marL="457200" indent="-457200">
              <a:buFont typeface="+mj-lt"/>
              <a:buAutoNum type="arabicPeriod"/>
            </a:pPr>
            <a:r>
              <a:rPr lang="de-CH" sz="1800" kern="0" dirty="0" err="1"/>
              <a:t>Outflow</a:t>
            </a:r>
            <a:endParaRPr lang="de-CH" sz="1800" kern="0" dirty="0"/>
          </a:p>
          <a:p>
            <a:pPr marL="1182687" lvl="2" indent="-457200"/>
            <a:endParaRPr lang="de-CH" sz="1400" kern="0" dirty="0"/>
          </a:p>
          <a:p>
            <a:pPr marL="457200" indent="-457200">
              <a:buFont typeface="+mj-lt"/>
              <a:buAutoNum type="arabicPeriod"/>
            </a:pPr>
            <a:r>
              <a:rPr lang="de-CH" sz="1800" kern="0" dirty="0"/>
              <a:t>Primary </a:t>
            </a:r>
            <a:r>
              <a:rPr lang="de-CH" sz="1800" kern="0" dirty="0" err="1"/>
              <a:t>treatment</a:t>
            </a:r>
            <a:endParaRPr lang="de-CH" sz="1800" kern="0" dirty="0"/>
          </a:p>
          <a:p>
            <a:pPr lvl="2"/>
            <a:endParaRPr lang="de-CH" sz="1400" kern="0" dirty="0"/>
          </a:p>
          <a:p>
            <a:pPr marL="457200" indent="-457200">
              <a:buFont typeface="+mj-lt"/>
              <a:buAutoNum type="arabicPeriod"/>
            </a:pPr>
            <a:r>
              <a:rPr lang="de-CH" sz="1800" kern="0" dirty="0" err="1"/>
              <a:t>Biologal</a:t>
            </a:r>
            <a:r>
              <a:rPr lang="de-CH" sz="1800" kern="0" dirty="0"/>
              <a:t> </a:t>
            </a:r>
            <a:r>
              <a:rPr lang="de-CH" sz="1800" kern="0" dirty="0" err="1"/>
              <a:t>treatment</a:t>
            </a:r>
            <a:r>
              <a:rPr lang="de-CH" sz="1800" kern="0" dirty="0"/>
              <a:t> 5 SBR-</a:t>
            </a:r>
            <a:r>
              <a:rPr lang="de-CH" sz="1800" kern="0" dirty="0" err="1"/>
              <a:t>reactors</a:t>
            </a:r>
            <a:endParaRPr lang="de-CH" sz="1800" kern="0" dirty="0"/>
          </a:p>
          <a:p>
            <a:pPr lvl="2"/>
            <a:endParaRPr lang="de-CH" sz="1400" kern="0" dirty="0"/>
          </a:p>
          <a:p>
            <a:pPr marL="457200" indent="-457200">
              <a:buFont typeface="+mj-lt"/>
              <a:buAutoNum type="arabicPeriod"/>
            </a:pPr>
            <a:r>
              <a:rPr lang="de-CH" sz="1800" kern="0" dirty="0"/>
              <a:t>Sludge </a:t>
            </a:r>
            <a:r>
              <a:rPr lang="de-CH" sz="1800" kern="0" dirty="0" err="1"/>
              <a:t>treatment</a:t>
            </a:r>
            <a:r>
              <a:rPr lang="de-CH" sz="1800" kern="0" dirty="0"/>
              <a:t> 3  </a:t>
            </a:r>
            <a:r>
              <a:rPr lang="de-CH" sz="1800" kern="0" dirty="0" err="1"/>
              <a:t>digesters</a:t>
            </a:r>
            <a:endParaRPr lang="de-CH" sz="1800" kern="0" dirty="0"/>
          </a:p>
        </p:txBody>
      </p:sp>
    </p:spTree>
    <p:extLst>
      <p:ext uri="{BB962C8B-B14F-4D97-AF65-F5344CB8AC3E}">
        <p14:creationId xmlns:p14="http://schemas.microsoft.com/office/powerpoint/2010/main" val="18834204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3B3180-429B-408B-A5E9-B4BC684BA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784" y="764705"/>
            <a:ext cx="10901816" cy="576163"/>
          </a:xfrm>
        </p:spPr>
        <p:txBody>
          <a:bodyPr/>
          <a:lstStyle/>
          <a:p>
            <a:r>
              <a:rPr lang="de-CH" dirty="0" err="1"/>
              <a:t>Applying</a:t>
            </a:r>
            <a:r>
              <a:rPr lang="de-CH" dirty="0"/>
              <a:t> modern </a:t>
            </a:r>
            <a:r>
              <a:rPr lang="de-CH" dirty="0" err="1"/>
              <a:t>Planning</a:t>
            </a:r>
            <a:r>
              <a:rPr lang="de-CH" dirty="0"/>
              <a:t> Tools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31CF720-0A39-4C3F-8867-63053A1264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7414" y="1691046"/>
            <a:ext cx="10887000" cy="1197895"/>
          </a:xfrm>
        </p:spPr>
        <p:txBody>
          <a:bodyPr/>
          <a:lstStyle/>
          <a:p>
            <a:r>
              <a:rPr lang="de-CH" dirty="0" err="1"/>
              <a:t>Wastewater</a:t>
            </a:r>
            <a:r>
              <a:rPr lang="de-CH" dirty="0"/>
              <a:t> Treatment Modelling </a:t>
            </a:r>
          </a:p>
          <a:p>
            <a:pPr lvl="1"/>
            <a:r>
              <a:rPr lang="de-CH" dirty="0" err="1"/>
              <a:t>Inflow</a:t>
            </a:r>
            <a:r>
              <a:rPr lang="de-CH" dirty="0"/>
              <a:t> </a:t>
            </a:r>
            <a:r>
              <a:rPr lang="de-CH" dirty="0" err="1"/>
              <a:t>prediction</a:t>
            </a:r>
            <a:endParaRPr lang="de-CH" dirty="0"/>
          </a:p>
          <a:p>
            <a:pPr lvl="1"/>
            <a:r>
              <a:rPr lang="de-CH" dirty="0"/>
              <a:t>Dynamic Control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Biological Treatment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B3E3D80-3C48-4C06-AB5E-B7D847B58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l Folie </a:t>
            </a:r>
            <a:fld id="{C8A3CF84-CD23-4964-AA61-01637211D489}" type="slidenum">
              <a:rPr lang="de-CH" smtClean="0"/>
              <a:pPr>
                <a:defRPr/>
              </a:pPr>
              <a:t>7</a:t>
            </a:fld>
            <a:endParaRPr lang="de-CH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C4B8F2D-ED68-4049-98DD-AF978B4BCEB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21. Mai 2019</a:t>
            </a:r>
            <a:endParaRPr lang="de-CH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098B738-5F58-4166-970D-D89CF3E9DF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200" r="9051" b="5901"/>
          <a:stretch/>
        </p:blipFill>
        <p:spPr>
          <a:xfrm>
            <a:off x="7471768" y="4483076"/>
            <a:ext cx="3049811" cy="1716459"/>
          </a:xfrm>
          <a:prstGeom prst="rect">
            <a:avLst/>
          </a:prstGeom>
        </p:spPr>
      </p:pic>
      <p:pic>
        <p:nvPicPr>
          <p:cNvPr id="7" name="Grafik 6" descr="C:\Users\mey.HUNZIKER\Desktop\8570.61\Sandfang\Simulation CFD\Auswertung\Variante 5\160111_V5_Streamline_3_Titelbild.png">
            <a:extLst>
              <a:ext uri="{FF2B5EF4-FFF2-40B4-BE49-F238E27FC236}">
                <a16:creationId xmlns:a16="http://schemas.microsoft.com/office/drawing/2014/main" id="{53A372EF-7A5C-4263-9FEE-FF60C62C1E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4" t="5684" r="18243" b="8963"/>
          <a:stretch/>
        </p:blipFill>
        <p:spPr bwMode="auto">
          <a:xfrm>
            <a:off x="7492318" y="3045233"/>
            <a:ext cx="3049810" cy="13637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8004F984-2C66-4509-857F-36492595B7E2}"/>
              </a:ext>
            </a:extLst>
          </p:cNvPr>
          <p:cNvGrpSpPr/>
          <p:nvPr/>
        </p:nvGrpSpPr>
        <p:grpSpPr>
          <a:xfrm>
            <a:off x="7495939" y="1277869"/>
            <a:ext cx="3148088" cy="1757090"/>
            <a:chOff x="637142" y="1268760"/>
            <a:chExt cx="8646452" cy="4494244"/>
          </a:xfrm>
        </p:grpSpPr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7CB8D0EF-5E0F-4B5E-8E08-08ECAD1CCC73}"/>
                </a:ext>
              </a:extLst>
            </p:cNvPr>
            <p:cNvGrpSpPr/>
            <p:nvPr/>
          </p:nvGrpSpPr>
          <p:grpSpPr>
            <a:xfrm>
              <a:off x="637142" y="1268760"/>
              <a:ext cx="8580060" cy="1537772"/>
              <a:chOff x="637142" y="1268760"/>
              <a:chExt cx="8580060" cy="1537772"/>
            </a:xfrm>
          </p:grpSpPr>
          <p:pic>
            <p:nvPicPr>
              <p:cNvPr id="9" name="Grafik 8">
                <a:extLst>
                  <a:ext uri="{FF2B5EF4-FFF2-40B4-BE49-F238E27FC236}">
                    <a16:creationId xmlns:a16="http://schemas.microsoft.com/office/drawing/2014/main" id="{56382CDF-B316-4293-8DA0-0C05FA8C93D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2652" r="3342" b="77308"/>
              <a:stretch/>
            </p:blipFill>
            <p:spPr>
              <a:xfrm>
                <a:off x="637142" y="1484784"/>
                <a:ext cx="8580060" cy="1321748"/>
              </a:xfrm>
              <a:prstGeom prst="rect">
                <a:avLst/>
              </a:prstGeom>
            </p:spPr>
          </p:pic>
          <p:sp>
            <p:nvSpPr>
              <p:cNvPr id="11" name="Inhaltsplatzhalter 2">
                <a:extLst>
                  <a:ext uri="{FF2B5EF4-FFF2-40B4-BE49-F238E27FC236}">
                    <a16:creationId xmlns:a16="http://schemas.microsoft.com/office/drawing/2014/main" id="{10F833A8-E57F-47FB-8381-BEFEEDF54A4B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847528" y="1268760"/>
                <a:ext cx="2743201" cy="4315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54013" indent="-354013" algn="l" rtl="0" eaLnBrk="1" fontAlgn="base" hangingPunct="1">
                  <a:spcBef>
                    <a:spcPts val="12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14375" indent="-352425" algn="l" rtl="0" eaLnBrk="1" fontAlgn="base" hangingPunct="1">
                  <a:spcBef>
                    <a:spcPts val="300"/>
                  </a:spcBef>
                  <a:spcAft>
                    <a:spcPct val="0"/>
                  </a:spcAft>
                  <a:buChar char="–"/>
                  <a:defRPr sz="1800">
                    <a:solidFill>
                      <a:schemeClr val="tx1"/>
                    </a:solidFill>
                    <a:latin typeface="+mn-lt"/>
                  </a:defRPr>
                </a:lvl2pPr>
                <a:lvl3pPr marL="1079500" indent="-360363" algn="l" rtl="0" eaLnBrk="1" fontAlgn="base" hangingPunct="1">
                  <a:spcBef>
                    <a:spcPts val="300"/>
                  </a:spcBef>
                  <a:spcAft>
                    <a:spcPct val="0"/>
                  </a:spcAft>
                  <a:buFont typeface="Courier New" panose="02070309020205020404" pitchFamily="49" charset="0"/>
                  <a:buChar char="o"/>
                  <a:defRPr sz="1600">
                    <a:solidFill>
                      <a:schemeClr val="tx1"/>
                    </a:solidFill>
                    <a:latin typeface="+mn-lt"/>
                  </a:defRPr>
                </a:lvl3pPr>
                <a:lvl4pPr marL="1431925" indent="-352425" algn="l" rtl="0" eaLnBrk="1" fontAlgn="base" hangingPunct="1">
                  <a:spcBef>
                    <a:spcPts val="300"/>
                  </a:spcBef>
                  <a:spcAft>
                    <a:spcPct val="0"/>
                  </a:spcAft>
                  <a:buChar char="–"/>
                  <a:defRPr sz="1600">
                    <a:solidFill>
                      <a:schemeClr val="tx1"/>
                    </a:solidFill>
                    <a:latin typeface="+mn-lt"/>
                  </a:defRPr>
                </a:lvl4pPr>
                <a:lvl5pPr marL="1792288" indent="-360363" algn="l" rtl="0" eaLnBrk="1" fontAlgn="base" hangingPunct="1">
                  <a:spcBef>
                    <a:spcPts val="3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5pPr>
                <a:lvl6pPr marL="2560638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3017838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75038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932238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355600" indent="-355600">
                  <a:buNone/>
                </a:pPr>
                <a:r>
                  <a:rPr lang="de-CH" sz="1800" kern="0" dirty="0">
                    <a:sym typeface="Wingdings" panose="05000000000000000000" pitchFamily="2" charset="2"/>
                  </a:rPr>
                  <a:t>	</a:t>
                </a:r>
                <a:endParaRPr lang="de-CH" sz="1800" kern="0" dirty="0"/>
              </a:p>
            </p:txBody>
          </p:sp>
        </p:grp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217F59A8-AA35-4B42-962B-F5B1F3B4AEA8}"/>
                </a:ext>
              </a:extLst>
            </p:cNvPr>
            <p:cNvGrpSpPr/>
            <p:nvPr/>
          </p:nvGrpSpPr>
          <p:grpSpPr>
            <a:xfrm>
              <a:off x="702241" y="2901813"/>
              <a:ext cx="8581353" cy="1372686"/>
              <a:chOff x="702241" y="2901813"/>
              <a:chExt cx="8581353" cy="1372686"/>
            </a:xfrm>
          </p:grpSpPr>
          <p:pic>
            <p:nvPicPr>
              <p:cNvPr id="17" name="Grafik 16">
                <a:extLst>
                  <a:ext uri="{FF2B5EF4-FFF2-40B4-BE49-F238E27FC236}">
                    <a16:creationId xmlns:a16="http://schemas.microsoft.com/office/drawing/2014/main" id="{7DA4B4FB-EADD-4862-8684-10615363173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7116" t="40150" r="8541" b="47214"/>
              <a:stretch/>
            </p:blipFill>
            <p:spPr>
              <a:xfrm>
                <a:off x="1040581" y="3377900"/>
                <a:ext cx="7698104" cy="838262"/>
              </a:xfrm>
              <a:prstGeom prst="rect">
                <a:avLst/>
              </a:prstGeom>
            </p:spPr>
          </p:pic>
          <p:pic>
            <p:nvPicPr>
              <p:cNvPr id="18" name="Grafik 17">
                <a:extLst>
                  <a:ext uri="{FF2B5EF4-FFF2-40B4-BE49-F238E27FC236}">
                    <a16:creationId xmlns:a16="http://schemas.microsoft.com/office/drawing/2014/main" id="{5823119C-4E96-4CAC-B4A3-6A2C7D3467C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3501" t="21861" r="92885" b="61679"/>
              <a:stretch/>
            </p:blipFill>
            <p:spPr>
              <a:xfrm>
                <a:off x="702241" y="3089421"/>
                <a:ext cx="358010" cy="1185078"/>
              </a:xfrm>
              <a:prstGeom prst="rect">
                <a:avLst/>
              </a:prstGeom>
            </p:spPr>
          </p:pic>
          <p:pic>
            <p:nvPicPr>
              <p:cNvPr id="19" name="Grafik 18">
                <a:extLst>
                  <a:ext uri="{FF2B5EF4-FFF2-40B4-BE49-F238E27FC236}">
                    <a16:creationId xmlns:a16="http://schemas.microsoft.com/office/drawing/2014/main" id="{AD3C8097-6DB0-4864-8A34-26193662C7E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92625" t="21529" r="2919" b="61846"/>
              <a:stretch/>
            </p:blipFill>
            <p:spPr>
              <a:xfrm>
                <a:off x="8842158" y="3065522"/>
                <a:ext cx="441436" cy="1197048"/>
              </a:xfrm>
              <a:prstGeom prst="rect">
                <a:avLst/>
              </a:prstGeom>
            </p:spPr>
          </p:pic>
          <p:sp>
            <p:nvSpPr>
              <p:cNvPr id="20" name="Inhaltsplatzhalter 2">
                <a:extLst>
                  <a:ext uri="{FF2B5EF4-FFF2-40B4-BE49-F238E27FC236}">
                    <a16:creationId xmlns:a16="http://schemas.microsoft.com/office/drawing/2014/main" id="{EB9CA2D6-5FFF-487D-881C-01BD87352854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810698" y="2901813"/>
                <a:ext cx="1736672" cy="412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54013" indent="-354013" algn="l" rtl="0" eaLnBrk="1" fontAlgn="base" hangingPunct="1">
                  <a:spcBef>
                    <a:spcPts val="12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14375" indent="-352425" algn="l" rtl="0" eaLnBrk="1" fontAlgn="base" hangingPunct="1">
                  <a:spcBef>
                    <a:spcPts val="300"/>
                  </a:spcBef>
                  <a:spcAft>
                    <a:spcPct val="0"/>
                  </a:spcAft>
                  <a:buChar char="–"/>
                  <a:defRPr sz="1800">
                    <a:solidFill>
                      <a:schemeClr val="tx1"/>
                    </a:solidFill>
                    <a:latin typeface="+mn-lt"/>
                  </a:defRPr>
                </a:lvl2pPr>
                <a:lvl3pPr marL="1079500" indent="-360363" algn="l" rtl="0" eaLnBrk="1" fontAlgn="base" hangingPunct="1">
                  <a:spcBef>
                    <a:spcPts val="300"/>
                  </a:spcBef>
                  <a:spcAft>
                    <a:spcPct val="0"/>
                  </a:spcAft>
                  <a:buFont typeface="Courier New" panose="02070309020205020404" pitchFamily="49" charset="0"/>
                  <a:buChar char="o"/>
                  <a:defRPr sz="1600">
                    <a:solidFill>
                      <a:schemeClr val="tx1"/>
                    </a:solidFill>
                    <a:latin typeface="+mn-lt"/>
                  </a:defRPr>
                </a:lvl3pPr>
                <a:lvl4pPr marL="1431925" indent="-352425" algn="l" rtl="0" eaLnBrk="1" fontAlgn="base" hangingPunct="1">
                  <a:spcBef>
                    <a:spcPts val="300"/>
                  </a:spcBef>
                  <a:spcAft>
                    <a:spcPct val="0"/>
                  </a:spcAft>
                  <a:buChar char="–"/>
                  <a:defRPr sz="1600">
                    <a:solidFill>
                      <a:schemeClr val="tx1"/>
                    </a:solidFill>
                    <a:latin typeface="+mn-lt"/>
                  </a:defRPr>
                </a:lvl4pPr>
                <a:lvl5pPr marL="1792288" indent="-360363" algn="l" rtl="0" eaLnBrk="1" fontAlgn="base" hangingPunct="1">
                  <a:spcBef>
                    <a:spcPts val="3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5pPr>
                <a:lvl6pPr marL="2560638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3017838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75038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932238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355600" indent="-355600" algn="ctr">
                  <a:buNone/>
                </a:pPr>
                <a:r>
                  <a:rPr lang="de-CH" sz="1800" kern="0" dirty="0">
                    <a:sym typeface="Wingdings" panose="05000000000000000000" pitchFamily="2" charset="2"/>
                  </a:rPr>
                  <a:t>	</a:t>
                </a:r>
                <a:endParaRPr lang="de-CH" sz="1800" kern="0" dirty="0"/>
              </a:p>
            </p:txBody>
          </p:sp>
          <p:cxnSp>
            <p:nvCxnSpPr>
              <p:cNvPr id="21" name="Gerader Verbinder 20">
                <a:extLst>
                  <a:ext uri="{FF2B5EF4-FFF2-40B4-BE49-F238E27FC236}">
                    <a16:creationId xmlns:a16="http://schemas.microsoft.com/office/drawing/2014/main" id="{82328890-2415-4092-89BA-54F7CFB1F8D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3377" y="3332183"/>
                <a:ext cx="8029575" cy="0"/>
              </a:xfrm>
              <a:prstGeom prst="line">
                <a:avLst/>
              </a:prstGeom>
              <a:ln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uppieren 21">
              <a:extLst>
                <a:ext uri="{FF2B5EF4-FFF2-40B4-BE49-F238E27FC236}">
                  <a16:creationId xmlns:a16="http://schemas.microsoft.com/office/drawing/2014/main" id="{AFA1EFEC-FF6F-4145-80E2-96E2A26DC7EC}"/>
                </a:ext>
              </a:extLst>
            </p:cNvPr>
            <p:cNvGrpSpPr/>
            <p:nvPr/>
          </p:nvGrpSpPr>
          <p:grpSpPr>
            <a:xfrm>
              <a:off x="710648" y="4383235"/>
              <a:ext cx="8560619" cy="1379769"/>
              <a:chOff x="772523" y="4424485"/>
              <a:chExt cx="8560619" cy="1379769"/>
            </a:xfrm>
          </p:grpSpPr>
          <p:pic>
            <p:nvPicPr>
              <p:cNvPr id="25" name="Grafik 24">
                <a:extLst>
                  <a:ext uri="{FF2B5EF4-FFF2-40B4-BE49-F238E27FC236}">
                    <a16:creationId xmlns:a16="http://schemas.microsoft.com/office/drawing/2014/main" id="{1E804711-9773-4FDA-BB87-891818EB1B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3395" t="22194" r="2812" b="61845"/>
              <a:stretch/>
            </p:blipFill>
            <p:spPr>
              <a:xfrm>
                <a:off x="772523" y="4643801"/>
                <a:ext cx="8560619" cy="1160453"/>
              </a:xfrm>
              <a:prstGeom prst="rect">
                <a:avLst/>
              </a:prstGeom>
            </p:spPr>
          </p:pic>
          <p:cxnSp>
            <p:nvCxnSpPr>
              <p:cNvPr id="26" name="Gerader Verbinder 25">
                <a:extLst>
                  <a:ext uri="{FF2B5EF4-FFF2-40B4-BE49-F238E27FC236}">
                    <a16:creationId xmlns:a16="http://schemas.microsoft.com/office/drawing/2014/main" id="{692B4967-33A6-49B2-936F-6D847DD16B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7128" y="4857285"/>
                <a:ext cx="8007858" cy="0"/>
              </a:xfrm>
              <a:prstGeom prst="line">
                <a:avLst/>
              </a:prstGeom>
              <a:ln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Inhaltsplatzhalter 2">
                <a:extLst>
                  <a:ext uri="{FF2B5EF4-FFF2-40B4-BE49-F238E27FC236}">
                    <a16:creationId xmlns:a16="http://schemas.microsoft.com/office/drawing/2014/main" id="{2E3FA94D-084F-4378-919C-D931F4F1262F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822016" y="4424485"/>
                <a:ext cx="2216965" cy="3985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54013" indent="-354013" algn="l" rtl="0" eaLnBrk="1" fontAlgn="base" hangingPunct="1">
                  <a:spcBef>
                    <a:spcPts val="12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14375" indent="-352425" algn="l" rtl="0" eaLnBrk="1" fontAlgn="base" hangingPunct="1">
                  <a:spcBef>
                    <a:spcPts val="300"/>
                  </a:spcBef>
                  <a:spcAft>
                    <a:spcPct val="0"/>
                  </a:spcAft>
                  <a:buChar char="–"/>
                  <a:defRPr sz="1800">
                    <a:solidFill>
                      <a:schemeClr val="tx1"/>
                    </a:solidFill>
                    <a:latin typeface="+mn-lt"/>
                  </a:defRPr>
                </a:lvl2pPr>
                <a:lvl3pPr marL="1079500" indent="-360363" algn="l" rtl="0" eaLnBrk="1" fontAlgn="base" hangingPunct="1">
                  <a:spcBef>
                    <a:spcPts val="300"/>
                  </a:spcBef>
                  <a:spcAft>
                    <a:spcPct val="0"/>
                  </a:spcAft>
                  <a:buFont typeface="Courier New" panose="02070309020205020404" pitchFamily="49" charset="0"/>
                  <a:buChar char="o"/>
                  <a:defRPr sz="1600">
                    <a:solidFill>
                      <a:schemeClr val="tx1"/>
                    </a:solidFill>
                    <a:latin typeface="+mn-lt"/>
                  </a:defRPr>
                </a:lvl3pPr>
                <a:lvl4pPr marL="1431925" indent="-352425" algn="l" rtl="0" eaLnBrk="1" fontAlgn="base" hangingPunct="1">
                  <a:spcBef>
                    <a:spcPts val="300"/>
                  </a:spcBef>
                  <a:spcAft>
                    <a:spcPct val="0"/>
                  </a:spcAft>
                  <a:buChar char="–"/>
                  <a:defRPr sz="1600">
                    <a:solidFill>
                      <a:schemeClr val="tx1"/>
                    </a:solidFill>
                    <a:latin typeface="+mn-lt"/>
                  </a:defRPr>
                </a:lvl4pPr>
                <a:lvl5pPr marL="1792288" indent="-360363" algn="l" rtl="0" eaLnBrk="1" fontAlgn="base" hangingPunct="1">
                  <a:spcBef>
                    <a:spcPts val="3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5pPr>
                <a:lvl6pPr marL="2560638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3017838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75038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932238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355600" indent="-355600" algn="ctr">
                  <a:buNone/>
                </a:pPr>
                <a:r>
                  <a:rPr lang="de-CH" sz="1800" kern="0" dirty="0">
                    <a:sym typeface="Wingdings" panose="05000000000000000000" pitchFamily="2" charset="2"/>
                  </a:rPr>
                  <a:t>	</a:t>
                </a:r>
                <a:endParaRPr lang="de-CH" sz="1800" kern="0" dirty="0"/>
              </a:p>
            </p:txBody>
          </p:sp>
        </p:grpSp>
      </p:grpSp>
      <p:sp>
        <p:nvSpPr>
          <p:cNvPr id="29" name="Inhaltsplatzhalter 2">
            <a:extLst>
              <a:ext uri="{FF2B5EF4-FFF2-40B4-BE49-F238E27FC236}">
                <a16:creationId xmlns:a16="http://schemas.microsoft.com/office/drawing/2014/main" id="{54403945-58BC-420F-8666-39274DAB5273}"/>
              </a:ext>
            </a:extLst>
          </p:cNvPr>
          <p:cNvSpPr txBox="1">
            <a:spLocks/>
          </p:cNvSpPr>
          <p:nvPr/>
        </p:nvSpPr>
        <p:spPr bwMode="auto">
          <a:xfrm>
            <a:off x="1263904" y="3391217"/>
            <a:ext cx="10887000" cy="1197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54013" indent="-354013" algn="l" rtl="0" eaLnBrk="1" fontAlgn="base" hangingPunct="1">
              <a:spcBef>
                <a:spcPts val="12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352425" algn="l" rtl="0" eaLnBrk="1" fontAlgn="base" hangingPunct="1">
              <a:spcBef>
                <a:spcPts val="3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1079500" indent="-360363" algn="l" rtl="0" eaLnBrk="1" fontAlgn="base" hangingPunct="1">
              <a:spcBef>
                <a:spcPts val="3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  <a:latin typeface="+mn-lt"/>
              </a:defRPr>
            </a:lvl3pPr>
            <a:lvl4pPr marL="1431925" indent="-352425" algn="l" rtl="0" eaLnBrk="1" fontAlgn="base" hangingPunct="1">
              <a:spcBef>
                <a:spcPts val="3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1792288" indent="-360363" algn="l" rtl="0" eaLnBrk="1" fontAlgn="base" hangingPunct="1">
              <a:spcBef>
                <a:spcPts val="3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606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30178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750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9322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CH" dirty="0"/>
              <a:t>CFD – Computational Fluid Dynamics</a:t>
            </a:r>
          </a:p>
        </p:txBody>
      </p:sp>
      <p:sp>
        <p:nvSpPr>
          <p:cNvPr id="30" name="Inhaltsplatzhalter 2">
            <a:extLst>
              <a:ext uri="{FF2B5EF4-FFF2-40B4-BE49-F238E27FC236}">
                <a16:creationId xmlns:a16="http://schemas.microsoft.com/office/drawing/2014/main" id="{D972D6C3-5482-4DE1-B7E5-0204C811FB66}"/>
              </a:ext>
            </a:extLst>
          </p:cNvPr>
          <p:cNvSpPr txBox="1">
            <a:spLocks/>
          </p:cNvSpPr>
          <p:nvPr/>
        </p:nvSpPr>
        <p:spPr bwMode="auto">
          <a:xfrm>
            <a:off x="1263904" y="5023763"/>
            <a:ext cx="10887000" cy="1197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54013" indent="-354013" algn="l" rtl="0" eaLnBrk="1" fontAlgn="base" hangingPunct="1">
              <a:spcBef>
                <a:spcPts val="12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352425" algn="l" rtl="0" eaLnBrk="1" fontAlgn="base" hangingPunct="1">
              <a:spcBef>
                <a:spcPts val="3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1079500" indent="-360363" algn="l" rtl="0" eaLnBrk="1" fontAlgn="base" hangingPunct="1">
              <a:spcBef>
                <a:spcPts val="3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  <a:latin typeface="+mn-lt"/>
              </a:defRPr>
            </a:lvl3pPr>
            <a:lvl4pPr marL="1431925" indent="-352425" algn="l" rtl="0" eaLnBrk="1" fontAlgn="base" hangingPunct="1">
              <a:spcBef>
                <a:spcPts val="3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1792288" indent="-360363" algn="l" rtl="0" eaLnBrk="1" fontAlgn="base" hangingPunct="1">
              <a:spcBef>
                <a:spcPts val="3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606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30178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750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9322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4488" indent="-342900"/>
            <a:r>
              <a:rPr lang="de-CH" dirty="0"/>
              <a:t>BIM – Building Information Modeling</a:t>
            </a:r>
          </a:p>
        </p:txBody>
      </p:sp>
    </p:spTree>
    <p:extLst>
      <p:ext uri="{BB962C8B-B14F-4D97-AF65-F5344CB8AC3E}">
        <p14:creationId xmlns:p14="http://schemas.microsoft.com/office/powerpoint/2010/main" val="33156375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9">
            <a:extLst>
              <a:ext uri="{FF2B5EF4-FFF2-40B4-BE49-F238E27FC236}">
                <a16:creationId xmlns:a16="http://schemas.microsoft.com/office/drawing/2014/main" id="{E32254B6-5F58-49DA-ADAD-06D9D9DEFF43}"/>
              </a:ext>
            </a:extLst>
          </p:cNvPr>
          <p:cNvGrpSpPr>
            <a:grpSpLocks noChangeAspect="1"/>
          </p:cNvGrpSpPr>
          <p:nvPr/>
        </p:nvGrpSpPr>
        <p:grpSpPr>
          <a:xfrm>
            <a:off x="129841" y="999987"/>
            <a:ext cx="7905326" cy="5227671"/>
            <a:chOff x="5445547" y="1462132"/>
            <a:chExt cx="6308885" cy="4171971"/>
          </a:xfrm>
        </p:grpSpPr>
        <p:pic>
          <p:nvPicPr>
            <p:cNvPr id="10" name="Grafik 6">
              <a:extLst>
                <a:ext uri="{FF2B5EF4-FFF2-40B4-BE49-F238E27FC236}">
                  <a16:creationId xmlns:a16="http://schemas.microsoft.com/office/drawing/2014/main" id="{EE696B5D-641D-4A58-81CD-DF81A59BEA04}"/>
                </a:ext>
              </a:extLst>
            </p:cNvPr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5798" b="64578"/>
            <a:stretch/>
          </p:blipFill>
          <p:spPr bwMode="auto">
            <a:xfrm>
              <a:off x="5656295" y="1700808"/>
              <a:ext cx="5968606" cy="370849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Rectangle 7">
              <a:extLst>
                <a:ext uri="{FF2B5EF4-FFF2-40B4-BE49-F238E27FC236}">
                  <a16:creationId xmlns:a16="http://schemas.microsoft.com/office/drawing/2014/main" id="{7D29D9D2-B6FF-4E78-B832-53F3B90CE2C4}"/>
                </a:ext>
              </a:extLst>
            </p:cNvPr>
            <p:cNvSpPr/>
            <p:nvPr/>
          </p:nvSpPr>
          <p:spPr>
            <a:xfrm>
              <a:off x="5656295" y="4941169"/>
              <a:ext cx="1517442" cy="576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12" name="Straight Arrow Connector 10">
              <a:extLst>
                <a:ext uri="{FF2B5EF4-FFF2-40B4-BE49-F238E27FC236}">
                  <a16:creationId xmlns:a16="http://schemas.microsoft.com/office/drawing/2014/main" id="{A0914040-1DB0-4CF0-8F10-E3743B03D47B}"/>
                </a:ext>
              </a:extLst>
            </p:cNvPr>
            <p:cNvCxnSpPr/>
            <p:nvPr/>
          </p:nvCxnSpPr>
          <p:spPr>
            <a:xfrm flipV="1">
              <a:off x="6069438" y="4825584"/>
              <a:ext cx="0" cy="432048"/>
            </a:xfrm>
            <a:prstGeom prst="straightConnector1">
              <a:avLst/>
            </a:prstGeom>
            <a:ln w="28575" cap="sq">
              <a:solidFill>
                <a:schemeClr val="tx1"/>
              </a:solidFill>
              <a:round/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2" descr="Bildergebnis für clock">
              <a:hlinkClick r:id="rId4"/>
              <a:extLst>
                <a:ext uri="{FF2B5EF4-FFF2-40B4-BE49-F238E27FC236}">
                  <a16:creationId xmlns:a16="http://schemas.microsoft.com/office/drawing/2014/main" id="{8164F6BD-D487-4E10-A6DB-59FA5EB6E2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8538" y="5132304"/>
              <a:ext cx="501799" cy="5017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">
              <a:extLst>
                <a:ext uri="{FF2B5EF4-FFF2-40B4-BE49-F238E27FC236}">
                  <a16:creationId xmlns:a16="http://schemas.microsoft.com/office/drawing/2014/main" id="{0C5ACE2D-6FA0-4DE4-AAF2-2EB961332CEE}"/>
                </a:ext>
              </a:extLst>
            </p:cNvPr>
            <p:cNvSpPr txBox="1"/>
            <p:nvPr/>
          </p:nvSpPr>
          <p:spPr>
            <a:xfrm>
              <a:off x="6320337" y="5080104"/>
              <a:ext cx="1008112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CH" sz="1500" dirty="0" err="1"/>
                <a:t>current</a:t>
              </a:r>
              <a:r>
                <a:rPr lang="de-CH" sz="1500" dirty="0"/>
                <a:t> </a:t>
              </a:r>
            </a:p>
            <a:p>
              <a:r>
                <a:rPr lang="de-CH" sz="1500" dirty="0"/>
                <a:t>time</a:t>
              </a:r>
            </a:p>
          </p:txBody>
        </p:sp>
        <p:sp>
          <p:nvSpPr>
            <p:cNvPr id="15" name="TextBox 18">
              <a:extLst>
                <a:ext uri="{FF2B5EF4-FFF2-40B4-BE49-F238E27FC236}">
                  <a16:creationId xmlns:a16="http://schemas.microsoft.com/office/drawing/2014/main" id="{ED91FF57-1FDD-4A21-9395-FEBC8C60873E}"/>
                </a:ext>
              </a:extLst>
            </p:cNvPr>
            <p:cNvSpPr txBox="1"/>
            <p:nvPr/>
          </p:nvSpPr>
          <p:spPr>
            <a:xfrm>
              <a:off x="10486104" y="4856014"/>
              <a:ext cx="1268328" cy="3231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CH" sz="1500" dirty="0"/>
                <a:t>     time  </a:t>
              </a:r>
            </a:p>
          </p:txBody>
        </p:sp>
        <p:sp>
          <p:nvSpPr>
            <p:cNvPr id="16" name="TextBox 11">
              <a:extLst>
                <a:ext uri="{FF2B5EF4-FFF2-40B4-BE49-F238E27FC236}">
                  <a16:creationId xmlns:a16="http://schemas.microsoft.com/office/drawing/2014/main" id="{389EC6AE-0DCE-49B5-8095-ABDDAB87CF4D}"/>
                </a:ext>
              </a:extLst>
            </p:cNvPr>
            <p:cNvSpPr txBox="1"/>
            <p:nvPr/>
          </p:nvSpPr>
          <p:spPr>
            <a:xfrm>
              <a:off x="6021609" y="1700808"/>
              <a:ext cx="3168351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CH" sz="1600" dirty="0">
                  <a:solidFill>
                    <a:srgbClr val="00B050"/>
                  </a:solidFill>
                </a:rPr>
                <a:t>Critical Cycle Duration  = </a:t>
              </a:r>
            </a:p>
          </p:txBody>
        </p:sp>
        <p:sp>
          <p:nvSpPr>
            <p:cNvPr id="17" name="Rectangle 13">
              <a:extLst>
                <a:ext uri="{FF2B5EF4-FFF2-40B4-BE49-F238E27FC236}">
                  <a16:creationId xmlns:a16="http://schemas.microsoft.com/office/drawing/2014/main" id="{D13DAC51-F8A2-4A6B-B1BB-6A264AE1319E}"/>
                </a:ext>
              </a:extLst>
            </p:cNvPr>
            <p:cNvSpPr/>
            <p:nvPr/>
          </p:nvSpPr>
          <p:spPr>
            <a:xfrm>
              <a:off x="8181849" y="2039362"/>
              <a:ext cx="2880320" cy="5534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8" name="TextBox 20">
              <a:extLst>
                <a:ext uri="{FF2B5EF4-FFF2-40B4-BE49-F238E27FC236}">
                  <a16:creationId xmlns:a16="http://schemas.microsoft.com/office/drawing/2014/main" id="{C6B0AC96-C37C-4D3A-927D-E984C3EF8AE9}"/>
                </a:ext>
              </a:extLst>
            </p:cNvPr>
            <p:cNvSpPr txBox="1"/>
            <p:nvPr/>
          </p:nvSpPr>
          <p:spPr>
            <a:xfrm>
              <a:off x="8203935" y="1688413"/>
              <a:ext cx="3168351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CH" sz="1600" dirty="0">
                  <a:solidFill>
                    <a:srgbClr val="00B050"/>
                  </a:solidFill>
                </a:rPr>
                <a:t>Duration, </a:t>
              </a:r>
              <a:r>
                <a:rPr lang="de-CH" sz="1600" dirty="0" err="1">
                  <a:solidFill>
                    <a:srgbClr val="00B050"/>
                  </a:solidFill>
                </a:rPr>
                <a:t>until</a:t>
              </a:r>
              <a:r>
                <a:rPr lang="de-CH" sz="1600" dirty="0">
                  <a:solidFill>
                    <a:srgbClr val="00B050"/>
                  </a:solidFill>
                </a:rPr>
                <a:t> SBR must </a:t>
              </a:r>
              <a:r>
                <a:rPr lang="de-CH" sz="1600" dirty="0" err="1">
                  <a:solidFill>
                    <a:srgbClr val="00B050"/>
                  </a:solidFill>
                </a:rPr>
                <a:t>be</a:t>
              </a:r>
              <a:r>
                <a:rPr lang="de-CH" sz="1600" dirty="0">
                  <a:solidFill>
                    <a:srgbClr val="00B050"/>
                  </a:solidFill>
                </a:rPr>
                <a:t> </a:t>
              </a:r>
              <a:r>
                <a:rPr lang="de-CH" sz="1600" dirty="0" err="1">
                  <a:solidFill>
                    <a:srgbClr val="00B050"/>
                  </a:solidFill>
                </a:rPr>
                <a:t>ready</a:t>
              </a:r>
              <a:r>
                <a:rPr lang="de-CH" sz="1600" dirty="0">
                  <a:solidFill>
                    <a:srgbClr val="00B050"/>
                  </a:solidFill>
                </a:rPr>
                <a:t> </a:t>
              </a:r>
              <a:r>
                <a:rPr lang="de-CH" sz="1600" dirty="0" err="1">
                  <a:solidFill>
                    <a:srgbClr val="00B050"/>
                  </a:solidFill>
                </a:rPr>
                <a:t>for</a:t>
              </a:r>
              <a:r>
                <a:rPr lang="de-CH" sz="1600" dirty="0">
                  <a:solidFill>
                    <a:srgbClr val="00B050"/>
                  </a:solidFill>
                </a:rPr>
                <a:t> </a:t>
              </a:r>
              <a:r>
                <a:rPr lang="de-CH" sz="1600" dirty="0" err="1">
                  <a:solidFill>
                    <a:srgbClr val="00B050"/>
                  </a:solidFill>
                </a:rPr>
                <a:t>next</a:t>
              </a:r>
              <a:r>
                <a:rPr lang="de-CH" sz="1600" dirty="0">
                  <a:solidFill>
                    <a:srgbClr val="00B050"/>
                  </a:solidFill>
                </a:rPr>
                <a:t> </a:t>
              </a:r>
              <a:r>
                <a:rPr lang="de-CH" sz="1600" dirty="0" err="1">
                  <a:solidFill>
                    <a:srgbClr val="00B050"/>
                  </a:solidFill>
                </a:rPr>
                <a:t>filling</a:t>
              </a:r>
              <a:r>
                <a:rPr lang="de-CH" sz="1600" dirty="0">
                  <a:solidFill>
                    <a:srgbClr val="00B050"/>
                  </a:solidFill>
                </a:rPr>
                <a:t>, </a:t>
              </a:r>
              <a:r>
                <a:rPr lang="de-CH" sz="1600" dirty="0" err="1">
                  <a:solidFill>
                    <a:srgbClr val="00B050"/>
                  </a:solidFill>
                </a:rPr>
                <a:t>given</a:t>
              </a:r>
              <a:r>
                <a:rPr lang="de-CH" sz="1600" dirty="0">
                  <a:solidFill>
                    <a:srgbClr val="00B050"/>
                  </a:solidFill>
                </a:rPr>
                <a:t> </a:t>
              </a:r>
              <a:r>
                <a:rPr lang="de-CH" sz="1600" dirty="0" err="1">
                  <a:solidFill>
                    <a:srgbClr val="00B050"/>
                  </a:solidFill>
                </a:rPr>
                <a:t>the</a:t>
              </a:r>
              <a:r>
                <a:rPr lang="de-CH" sz="1600" dirty="0">
                  <a:solidFill>
                    <a:srgbClr val="00B050"/>
                  </a:solidFill>
                </a:rPr>
                <a:t> </a:t>
              </a:r>
              <a:r>
                <a:rPr lang="de-CH" sz="1600" dirty="0" err="1">
                  <a:solidFill>
                    <a:srgbClr val="00B050"/>
                  </a:solidFill>
                </a:rPr>
                <a:t>critical</a:t>
              </a:r>
              <a:r>
                <a:rPr lang="de-CH" sz="1600" dirty="0">
                  <a:solidFill>
                    <a:srgbClr val="00B050"/>
                  </a:solidFill>
                </a:rPr>
                <a:t> </a:t>
              </a:r>
              <a:r>
                <a:rPr lang="de-CH" sz="1600" dirty="0" err="1">
                  <a:solidFill>
                    <a:srgbClr val="00B050"/>
                  </a:solidFill>
                </a:rPr>
                <a:t>inflow</a:t>
              </a:r>
              <a:endParaRPr lang="de-CH" sz="1600" dirty="0">
                <a:solidFill>
                  <a:srgbClr val="00B050"/>
                </a:solidFill>
              </a:endParaRPr>
            </a:p>
          </p:txBody>
        </p:sp>
        <p:sp>
          <p:nvSpPr>
            <p:cNvPr id="21" name="Rectangle 17">
              <a:extLst>
                <a:ext uri="{FF2B5EF4-FFF2-40B4-BE49-F238E27FC236}">
                  <a16:creationId xmlns:a16="http://schemas.microsoft.com/office/drawing/2014/main" id="{A37CA151-0432-4E65-BBE3-A0BC3DFB219F}"/>
                </a:ext>
              </a:extLst>
            </p:cNvPr>
            <p:cNvSpPr/>
            <p:nvPr/>
          </p:nvSpPr>
          <p:spPr>
            <a:xfrm>
              <a:off x="5445547" y="1462132"/>
              <a:ext cx="576064" cy="6707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392" y="764704"/>
            <a:ext cx="9533467" cy="576163"/>
          </a:xfrm>
        </p:spPr>
        <p:txBody>
          <a:bodyPr/>
          <a:lstStyle/>
          <a:p>
            <a:r>
              <a:rPr lang="de-CH" dirty="0"/>
              <a:t>SBR – </a:t>
            </a:r>
            <a:r>
              <a:rPr lang="de-CH" dirty="0" err="1"/>
              <a:t>Prediction</a:t>
            </a:r>
            <a:r>
              <a:rPr lang="de-CH" dirty="0"/>
              <a:t> </a:t>
            </a:r>
            <a:r>
              <a:rPr lang="de-CH" dirty="0" err="1"/>
              <a:t>based</a:t>
            </a:r>
            <a:r>
              <a:rPr lang="de-CH" dirty="0"/>
              <a:t> </a:t>
            </a:r>
            <a:r>
              <a:rPr lang="de-CH" dirty="0" err="1"/>
              <a:t>dynamic</a:t>
            </a:r>
            <a:r>
              <a:rPr lang="de-CH" dirty="0"/>
              <a:t> </a:t>
            </a:r>
            <a:r>
              <a:rPr lang="de-CH" dirty="0" err="1"/>
              <a:t>control</a:t>
            </a:r>
            <a:r>
              <a:rPr lang="de-CH" dirty="0"/>
              <a:t> 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21. Mai 2019</a:t>
            </a:r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1A2E9EB-81EC-4938-803B-1A7967F92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CH"/>
              <a:t>l Folie </a:t>
            </a:r>
            <a:fld id="{C8A3CF84-CD23-4964-AA61-01637211D489}" type="slidenum">
              <a:rPr lang="de-CH" smtClean="0"/>
              <a:pPr>
                <a:defRPr/>
              </a:pPr>
              <a:t>8</a:t>
            </a:fld>
            <a:endParaRPr lang="de-CH" dirty="0"/>
          </a:p>
        </p:txBody>
      </p:sp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08D34AE7-0CA5-4EF1-ACEE-0069A7E8BA2D}"/>
              </a:ext>
            </a:extLst>
          </p:cNvPr>
          <p:cNvSpPr txBox="1">
            <a:spLocks/>
          </p:cNvSpPr>
          <p:nvPr/>
        </p:nvSpPr>
        <p:spPr bwMode="auto">
          <a:xfrm>
            <a:off x="7744511" y="1867568"/>
            <a:ext cx="4328158" cy="3743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54013" indent="-354013" algn="l" rtl="0" eaLnBrk="1" fontAlgn="base" hangingPunct="1">
              <a:spcBef>
                <a:spcPts val="12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352425" algn="l" rtl="0" eaLnBrk="1" fontAlgn="base" hangingPunct="1">
              <a:spcBef>
                <a:spcPts val="3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1079500" indent="-360363" algn="l" rtl="0" eaLnBrk="1" fontAlgn="base" hangingPunct="1">
              <a:spcBef>
                <a:spcPts val="3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  <a:latin typeface="+mn-lt"/>
              </a:defRPr>
            </a:lvl3pPr>
            <a:lvl4pPr marL="1431925" indent="-352425" algn="l" rtl="0" eaLnBrk="1" fontAlgn="base" hangingPunct="1">
              <a:spcBef>
                <a:spcPts val="3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1792288" indent="-360363" algn="l" rtl="0" eaLnBrk="1" fontAlgn="base" hangingPunct="1">
              <a:spcBef>
                <a:spcPts val="3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606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30178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750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9322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CH" sz="1800" kern="0" dirty="0" err="1"/>
              <a:t>Prediction</a:t>
            </a:r>
            <a:r>
              <a:rPr lang="de-CH" sz="1800" kern="0" dirty="0"/>
              <a:t> </a:t>
            </a:r>
            <a:r>
              <a:rPr lang="de-CH" sz="1800" kern="0" dirty="0" err="1"/>
              <a:t>of</a:t>
            </a:r>
            <a:r>
              <a:rPr lang="de-CH" sz="1800" kern="0" dirty="0"/>
              <a:t> Critical </a:t>
            </a:r>
            <a:r>
              <a:rPr lang="de-CH" sz="1800" kern="0" dirty="0" err="1"/>
              <a:t>Inflow</a:t>
            </a:r>
            <a:r>
              <a:rPr lang="de-CH" sz="1800" kern="0" dirty="0"/>
              <a:t> </a:t>
            </a:r>
          </a:p>
          <a:p>
            <a:pPr marL="355600" indent="-355600">
              <a:buNone/>
            </a:pPr>
            <a:r>
              <a:rPr lang="de-CH" sz="1800" kern="0" dirty="0">
                <a:sym typeface="Wingdings" panose="05000000000000000000" pitchFamily="2" charset="2"/>
              </a:rPr>
              <a:t>	 </a:t>
            </a:r>
            <a:r>
              <a:rPr lang="de-CH" sz="1800" kern="0" dirty="0" err="1"/>
              <a:t>defines</a:t>
            </a:r>
            <a:r>
              <a:rPr lang="de-CH" sz="1800" kern="0" dirty="0"/>
              <a:t> </a:t>
            </a:r>
            <a:r>
              <a:rPr lang="de-CH" sz="1800" kern="0" dirty="0" err="1"/>
              <a:t>cycle</a:t>
            </a:r>
            <a:r>
              <a:rPr lang="de-CH" sz="1800" kern="0" dirty="0"/>
              <a:t>-duration</a:t>
            </a:r>
          </a:p>
          <a:p>
            <a:pPr marL="355600" indent="-355600">
              <a:buNone/>
            </a:pPr>
            <a:endParaRPr lang="de-CH" sz="1800" kern="0" dirty="0"/>
          </a:p>
          <a:p>
            <a:r>
              <a:rPr lang="de-CH" sz="1800" kern="0" dirty="0" err="1"/>
              <a:t>Prediction</a:t>
            </a:r>
            <a:r>
              <a:rPr lang="de-CH" sz="1800" kern="0" dirty="0"/>
              <a:t> </a:t>
            </a:r>
            <a:r>
              <a:rPr lang="de-CH" sz="1800" kern="0" dirty="0" err="1"/>
              <a:t>of</a:t>
            </a:r>
            <a:r>
              <a:rPr lang="de-CH" sz="1800" kern="0" dirty="0"/>
              <a:t> </a:t>
            </a:r>
            <a:r>
              <a:rPr lang="de-CH" sz="1800" kern="0" dirty="0" err="1"/>
              <a:t>times</a:t>
            </a:r>
            <a:endParaRPr lang="de-CH" sz="1800" kern="0" dirty="0"/>
          </a:p>
          <a:p>
            <a:pPr marL="355600" indent="-355600">
              <a:buNone/>
            </a:pPr>
            <a:r>
              <a:rPr lang="de-CH" sz="1800" kern="0" dirty="0"/>
              <a:t>	</a:t>
            </a:r>
            <a:r>
              <a:rPr lang="de-CH" sz="1800" kern="0" dirty="0">
                <a:sym typeface="Wingdings" panose="05000000000000000000" pitchFamily="2" charset="2"/>
              </a:rPr>
              <a:t> Maximum </a:t>
            </a:r>
            <a:r>
              <a:rPr lang="de-CH" sz="1800" kern="0" dirty="0" err="1">
                <a:sym typeface="Wingdings" panose="05000000000000000000" pitchFamily="2" charset="2"/>
              </a:rPr>
              <a:t>for</a:t>
            </a:r>
            <a:r>
              <a:rPr lang="de-CH" sz="1800" kern="0" dirty="0">
                <a:sym typeface="Wingdings" panose="05000000000000000000" pitchFamily="2" charset="2"/>
              </a:rPr>
              <a:t> </a:t>
            </a:r>
            <a:r>
              <a:rPr lang="de-CH" sz="1800" kern="0" dirty="0" err="1"/>
              <a:t>denitrification</a:t>
            </a:r>
            <a:endParaRPr lang="de-CH" sz="1800" kern="0" dirty="0"/>
          </a:p>
          <a:p>
            <a:pPr marL="355600" indent="-355600">
              <a:buNone/>
            </a:pPr>
            <a:r>
              <a:rPr lang="de-CH" sz="1800" kern="0" dirty="0"/>
              <a:t>	</a:t>
            </a:r>
            <a:r>
              <a:rPr lang="de-CH" sz="1800" kern="0" dirty="0">
                <a:sym typeface="Wingdings" panose="05000000000000000000" pitchFamily="2" charset="2"/>
              </a:rPr>
              <a:t> Minimum </a:t>
            </a:r>
            <a:r>
              <a:rPr lang="de-CH" sz="1800" kern="0" dirty="0" err="1">
                <a:sym typeface="Wingdings" panose="05000000000000000000" pitchFamily="2" charset="2"/>
              </a:rPr>
              <a:t>for</a:t>
            </a:r>
            <a:r>
              <a:rPr lang="de-CH" sz="1800" kern="0" dirty="0">
                <a:sym typeface="Wingdings" panose="05000000000000000000" pitchFamily="2" charset="2"/>
              </a:rPr>
              <a:t> </a:t>
            </a:r>
            <a:r>
              <a:rPr lang="de-CH" sz="1800" kern="0" dirty="0" err="1">
                <a:sym typeface="Wingdings" panose="05000000000000000000" pitchFamily="2" charset="2"/>
              </a:rPr>
              <a:t>nitrification</a:t>
            </a:r>
            <a:endParaRPr lang="de-CH" sz="1800" kern="0" dirty="0">
              <a:sym typeface="Wingdings" panose="05000000000000000000" pitchFamily="2" charset="2"/>
            </a:endParaRPr>
          </a:p>
          <a:p>
            <a:pPr marL="355600" indent="-355600">
              <a:buNone/>
            </a:pPr>
            <a:r>
              <a:rPr lang="de-CH" sz="1800" kern="0" dirty="0">
                <a:sym typeface="Wingdings" panose="05000000000000000000" pitchFamily="2" charset="2"/>
              </a:rPr>
              <a:t>	</a:t>
            </a:r>
            <a:r>
              <a:rPr lang="de-CH" sz="1800" kern="0" dirty="0"/>
              <a:t> Minimum </a:t>
            </a:r>
            <a:r>
              <a:rPr lang="de-CH" sz="1800" kern="0" dirty="0" err="1"/>
              <a:t>for</a:t>
            </a:r>
            <a:r>
              <a:rPr lang="de-CH" sz="1800" kern="0" dirty="0"/>
              <a:t> </a:t>
            </a:r>
            <a:r>
              <a:rPr lang="de-CH" sz="1800" kern="0" dirty="0" err="1"/>
              <a:t>sedimentation</a:t>
            </a:r>
            <a:endParaRPr lang="de-CH" sz="1800" kern="0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480B2086-5974-4A31-9812-6B0D2D9326AB}"/>
              </a:ext>
            </a:extLst>
          </p:cNvPr>
          <p:cNvSpPr/>
          <p:nvPr/>
        </p:nvSpPr>
        <p:spPr>
          <a:xfrm>
            <a:off x="5027042" y="3201854"/>
            <a:ext cx="2473692" cy="1291158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600" dirty="0">
                <a:solidFill>
                  <a:srgbClr val="FF0000"/>
                </a:solidFill>
              </a:rPr>
              <a:t>SBR 1 must </a:t>
            </a:r>
            <a:r>
              <a:rPr lang="de-CH" sz="1600" dirty="0" err="1">
                <a:solidFill>
                  <a:srgbClr val="FF0000"/>
                </a:solidFill>
              </a:rPr>
              <a:t>be</a:t>
            </a:r>
            <a:r>
              <a:rPr lang="de-CH" sz="1600" dirty="0">
                <a:solidFill>
                  <a:srgbClr val="FF0000"/>
                </a:solidFill>
              </a:rPr>
              <a:t> </a:t>
            </a:r>
            <a:r>
              <a:rPr lang="de-CH" sz="1600" dirty="0" err="1">
                <a:solidFill>
                  <a:srgbClr val="FF0000"/>
                </a:solidFill>
              </a:rPr>
              <a:t>ready</a:t>
            </a:r>
            <a:r>
              <a:rPr lang="de-CH" sz="1600" dirty="0">
                <a:solidFill>
                  <a:srgbClr val="FF0000"/>
                </a:solidFill>
              </a:rPr>
              <a:t> </a:t>
            </a:r>
            <a:r>
              <a:rPr lang="de-CH" sz="1600" dirty="0" err="1">
                <a:solidFill>
                  <a:srgbClr val="FF0000"/>
                </a:solidFill>
              </a:rPr>
              <a:t>for</a:t>
            </a:r>
            <a:r>
              <a:rPr lang="de-CH" sz="1600" dirty="0">
                <a:solidFill>
                  <a:srgbClr val="FF0000"/>
                </a:solidFill>
              </a:rPr>
              <a:t> </a:t>
            </a:r>
            <a:r>
              <a:rPr lang="de-CH" sz="1600" dirty="0" err="1">
                <a:solidFill>
                  <a:srgbClr val="FF0000"/>
                </a:solidFill>
              </a:rPr>
              <a:t>next</a:t>
            </a:r>
            <a:r>
              <a:rPr lang="de-CH" sz="1600" dirty="0">
                <a:solidFill>
                  <a:srgbClr val="FF0000"/>
                </a:solidFill>
              </a:rPr>
              <a:t> </a:t>
            </a:r>
            <a:r>
              <a:rPr lang="de-CH" sz="1600" dirty="0" err="1">
                <a:solidFill>
                  <a:srgbClr val="FF0000"/>
                </a:solidFill>
              </a:rPr>
              <a:t>filling</a:t>
            </a:r>
            <a:r>
              <a:rPr lang="de-CH" sz="1600" dirty="0">
                <a:solidFill>
                  <a:srgbClr val="FF0000"/>
                </a:solidFill>
              </a:rPr>
              <a:t> </a:t>
            </a:r>
            <a:r>
              <a:rPr lang="de-CH" sz="1600" dirty="0" err="1">
                <a:solidFill>
                  <a:srgbClr val="FF0000"/>
                </a:solidFill>
              </a:rPr>
              <a:t>phase</a:t>
            </a:r>
            <a:endParaRPr lang="de-CH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7794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SBR – Time Control  </a:t>
            </a:r>
            <a:r>
              <a:rPr lang="de-CH" dirty="0" err="1"/>
              <a:t>vs</a:t>
            </a:r>
            <a:r>
              <a:rPr lang="de-CH" dirty="0"/>
              <a:t>  Dynamic Control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2987938" y="6420513"/>
            <a:ext cx="2743200" cy="270000"/>
          </a:xfrm>
        </p:spPr>
        <p:txBody>
          <a:bodyPr/>
          <a:lstStyle/>
          <a:p>
            <a:pPr>
              <a:defRPr/>
            </a:pPr>
            <a:r>
              <a:rPr lang="de-DE" dirty="0"/>
              <a:t>21. Mai 2019</a:t>
            </a:r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1A2E9EB-81EC-4938-803B-1A7967F92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07968" y="6424458"/>
            <a:ext cx="1213635" cy="270780"/>
          </a:xfrm>
        </p:spPr>
        <p:txBody>
          <a:bodyPr/>
          <a:lstStyle/>
          <a:p>
            <a:pPr>
              <a:defRPr/>
            </a:pPr>
            <a:r>
              <a:rPr lang="de-CH" dirty="0"/>
              <a:t>l Folie </a:t>
            </a:r>
            <a:fld id="{C8A3CF84-CD23-4964-AA61-01637211D489}" type="slidenum">
              <a:rPr lang="de-CH" smtClean="0"/>
              <a:pPr>
                <a:defRPr/>
              </a:pPr>
              <a:t>9</a:t>
            </a:fld>
            <a:endParaRPr lang="de-CH" dirty="0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2EB9CCB2-23E1-4560-9BA1-CE64DFE0F879}"/>
              </a:ext>
            </a:extLst>
          </p:cNvPr>
          <p:cNvGrpSpPr/>
          <p:nvPr/>
        </p:nvGrpSpPr>
        <p:grpSpPr>
          <a:xfrm>
            <a:off x="270227" y="1251393"/>
            <a:ext cx="9543740" cy="1555139"/>
            <a:chOff x="270227" y="1251393"/>
            <a:chExt cx="9543740" cy="1555139"/>
          </a:xfrm>
        </p:grpSpPr>
        <p:pic>
          <p:nvPicPr>
            <p:cNvPr id="32" name="Grafik 31">
              <a:extLst>
                <a:ext uri="{FF2B5EF4-FFF2-40B4-BE49-F238E27FC236}">
                  <a16:creationId xmlns:a16="http://schemas.microsoft.com/office/drawing/2014/main" id="{03E16902-3F8E-4712-973A-21648F7C7B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652" r="3342" b="77308"/>
            <a:stretch/>
          </p:blipFill>
          <p:spPr>
            <a:xfrm>
              <a:off x="637142" y="1484784"/>
              <a:ext cx="8580060" cy="1321748"/>
            </a:xfrm>
            <a:prstGeom prst="rect">
              <a:avLst/>
            </a:prstGeom>
          </p:spPr>
        </p:pic>
        <p:grpSp>
          <p:nvGrpSpPr>
            <p:cNvPr id="25" name="Gruppieren 24">
              <a:extLst>
                <a:ext uri="{FF2B5EF4-FFF2-40B4-BE49-F238E27FC236}">
                  <a16:creationId xmlns:a16="http://schemas.microsoft.com/office/drawing/2014/main" id="{4CFCF2A9-2C43-4C16-BE8C-DA03B26113E7}"/>
                </a:ext>
              </a:extLst>
            </p:cNvPr>
            <p:cNvGrpSpPr/>
            <p:nvPr/>
          </p:nvGrpSpPr>
          <p:grpSpPr>
            <a:xfrm>
              <a:off x="270227" y="1251393"/>
              <a:ext cx="9543740" cy="1435445"/>
              <a:chOff x="-2919" y="110581"/>
              <a:chExt cx="10046044" cy="1435445"/>
            </a:xfrm>
          </p:grpSpPr>
          <p:sp>
            <p:nvSpPr>
              <p:cNvPr id="27" name="Textfeld 26">
                <a:extLst>
                  <a:ext uri="{FF2B5EF4-FFF2-40B4-BE49-F238E27FC236}">
                    <a16:creationId xmlns:a16="http://schemas.microsoft.com/office/drawing/2014/main" id="{6DEB3453-5AB3-4E73-87CB-8FA15067CE5D}"/>
                  </a:ext>
                </a:extLst>
              </p:cNvPr>
              <p:cNvSpPr txBox="1"/>
              <p:nvPr/>
            </p:nvSpPr>
            <p:spPr>
              <a:xfrm rot="16200000">
                <a:off x="-508544" y="616206"/>
                <a:ext cx="1367623" cy="3563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CH" sz="1600" dirty="0" err="1"/>
                  <a:t>Inflow</a:t>
                </a:r>
                <a:r>
                  <a:rPr lang="de-CH" sz="1600" dirty="0"/>
                  <a:t> [l/s]</a:t>
                </a:r>
              </a:p>
            </p:txBody>
          </p:sp>
          <p:sp>
            <p:nvSpPr>
              <p:cNvPr id="28" name="Textfeld 27">
                <a:extLst>
                  <a:ext uri="{FF2B5EF4-FFF2-40B4-BE49-F238E27FC236}">
                    <a16:creationId xmlns:a16="http://schemas.microsoft.com/office/drawing/2014/main" id="{851E042E-F1B2-4CBD-8D7F-E3B27C8CCF1E}"/>
                  </a:ext>
                </a:extLst>
              </p:cNvPr>
              <p:cNvSpPr txBox="1"/>
              <p:nvPr/>
            </p:nvSpPr>
            <p:spPr>
              <a:xfrm rot="16200000">
                <a:off x="9143841" y="646741"/>
                <a:ext cx="12137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CH" sz="1600" dirty="0">
                    <a:solidFill>
                      <a:srgbClr val="FF0000"/>
                    </a:solidFill>
                  </a:rPr>
                  <a:t>mg NH4-N/l</a:t>
                </a:r>
              </a:p>
              <a:p>
                <a:r>
                  <a:rPr lang="de-CH" sz="1600" dirty="0">
                    <a:ln>
                      <a:solidFill>
                        <a:schemeClr val="bg1"/>
                      </a:solidFill>
                      <a:prstDash val="dash"/>
                    </a:ln>
                    <a:solidFill>
                      <a:srgbClr val="FF0000"/>
                    </a:solidFill>
                  </a:rPr>
                  <a:t>kg NH4-N/h</a:t>
                </a:r>
              </a:p>
            </p:txBody>
          </p:sp>
        </p:grpSp>
        <p:sp>
          <p:nvSpPr>
            <p:cNvPr id="24" name="Inhaltsplatzhalter 2">
              <a:extLst>
                <a:ext uri="{FF2B5EF4-FFF2-40B4-BE49-F238E27FC236}">
                  <a16:creationId xmlns:a16="http://schemas.microsoft.com/office/drawing/2014/main" id="{2E415A22-30B6-4561-BC42-DE35C773EB6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847528" y="1268760"/>
              <a:ext cx="2743201" cy="431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54013" indent="-354013" algn="l" rtl="0" eaLnBrk="1" fontAlgn="base" hangingPunct="1">
                <a:spcBef>
                  <a:spcPts val="12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14375" indent="-352425" algn="l" rtl="0" eaLnBrk="1" fontAlgn="base" hangingPunct="1">
                <a:spcBef>
                  <a:spcPts val="300"/>
                </a:spcBef>
                <a:spcAft>
                  <a:spcPct val="0"/>
                </a:spcAft>
                <a:buChar char="–"/>
                <a:defRPr sz="1800">
                  <a:solidFill>
                    <a:schemeClr val="tx1"/>
                  </a:solidFill>
                  <a:latin typeface="+mn-lt"/>
                </a:defRPr>
              </a:lvl2pPr>
              <a:lvl3pPr marL="1079500" indent="-360363" algn="l" rtl="0" eaLnBrk="1" fontAlgn="base" hangingPunct="1">
                <a:spcBef>
                  <a:spcPts val="300"/>
                </a:spcBef>
                <a:spcAft>
                  <a:spcPct val="0"/>
                </a:spcAft>
                <a:buFont typeface="Courier New" panose="02070309020205020404" pitchFamily="49" charset="0"/>
                <a:buChar char="o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431925" indent="-352425" algn="l" rtl="0" eaLnBrk="1" fontAlgn="base" hangingPunct="1">
                <a:spcBef>
                  <a:spcPts val="300"/>
                </a:spcBef>
                <a:spcAft>
                  <a:spcPct val="0"/>
                </a:spcAft>
                <a:buChar char="–"/>
                <a:defRPr sz="1600">
                  <a:solidFill>
                    <a:schemeClr val="tx1"/>
                  </a:solidFill>
                  <a:latin typeface="+mn-lt"/>
                </a:defRPr>
              </a:lvl4pPr>
              <a:lvl5pPr marL="1792288" indent="-360363" algn="l" rtl="0" eaLnBrk="1" fontAlgn="base" hangingPunct="1">
                <a:spcBef>
                  <a:spcPts val="3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5pPr>
              <a:lvl6pPr marL="2560638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3017838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75038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932238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None/>
              </a:pPr>
              <a:r>
                <a:rPr lang="de-CH" sz="1800" kern="0" dirty="0" err="1"/>
                <a:t>Inflow</a:t>
              </a:r>
              <a:endParaRPr lang="de-CH" sz="1800" kern="0" dirty="0"/>
            </a:p>
            <a:p>
              <a:pPr marL="355600" indent="-355600">
                <a:buNone/>
              </a:pPr>
              <a:r>
                <a:rPr lang="de-CH" sz="1800" kern="0" dirty="0">
                  <a:sym typeface="Wingdings" panose="05000000000000000000" pitchFamily="2" charset="2"/>
                </a:rPr>
                <a:t>	</a:t>
              </a:r>
              <a:endParaRPr lang="de-CH" sz="1800" kern="0" dirty="0"/>
            </a:p>
          </p:txBody>
        </p:sp>
      </p:grpSp>
      <p:sp>
        <p:nvSpPr>
          <p:cNvPr id="3" name="Textfeld 2">
            <a:extLst>
              <a:ext uri="{FF2B5EF4-FFF2-40B4-BE49-F238E27FC236}">
                <a16:creationId xmlns:a16="http://schemas.microsoft.com/office/drawing/2014/main" id="{17C590B2-FE91-4CAF-BE57-EDD217295AB8}"/>
              </a:ext>
            </a:extLst>
          </p:cNvPr>
          <p:cNvSpPr txBox="1"/>
          <p:nvPr/>
        </p:nvSpPr>
        <p:spPr>
          <a:xfrm>
            <a:off x="767408" y="5929535"/>
            <a:ext cx="1446230" cy="307777"/>
          </a:xfrm>
          <a:prstGeom prst="rect">
            <a:avLst/>
          </a:prstGeom>
          <a:solidFill>
            <a:srgbClr val="92D0A4"/>
          </a:solidFill>
        </p:spPr>
        <p:txBody>
          <a:bodyPr wrap="none" rtlCol="0">
            <a:spAutoFit/>
          </a:bodyPr>
          <a:lstStyle/>
          <a:p>
            <a:r>
              <a:rPr lang="de-CH" sz="1400" dirty="0" err="1"/>
              <a:t>Denitrification</a:t>
            </a:r>
            <a:endParaRPr lang="de-CH" sz="1400" dirty="0"/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5967D215-7F31-461E-A270-5F425C3D8B7B}"/>
              </a:ext>
            </a:extLst>
          </p:cNvPr>
          <p:cNvSpPr txBox="1"/>
          <p:nvPr/>
        </p:nvSpPr>
        <p:spPr>
          <a:xfrm>
            <a:off x="2281903" y="5929535"/>
            <a:ext cx="1221809" cy="307777"/>
          </a:xfrm>
          <a:prstGeom prst="rect">
            <a:avLst/>
          </a:prstGeom>
          <a:solidFill>
            <a:srgbClr val="E48888"/>
          </a:solidFill>
        </p:spPr>
        <p:txBody>
          <a:bodyPr wrap="none" rtlCol="0">
            <a:spAutoFit/>
          </a:bodyPr>
          <a:lstStyle/>
          <a:p>
            <a:r>
              <a:rPr lang="de-CH" sz="1400" dirty="0" err="1"/>
              <a:t>Nitrification</a:t>
            </a:r>
            <a:endParaRPr lang="de-CH" sz="1400" dirty="0"/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A43FCD7F-1E3F-4F9B-9207-18B9FD77FF56}"/>
              </a:ext>
            </a:extLst>
          </p:cNvPr>
          <p:cNvSpPr txBox="1"/>
          <p:nvPr/>
        </p:nvSpPr>
        <p:spPr>
          <a:xfrm>
            <a:off x="3554709" y="5929535"/>
            <a:ext cx="1389163" cy="307777"/>
          </a:xfrm>
          <a:prstGeom prst="rect">
            <a:avLst/>
          </a:prstGeom>
          <a:solidFill>
            <a:srgbClr val="CD9FBD"/>
          </a:solidFill>
        </p:spPr>
        <p:txBody>
          <a:bodyPr wrap="none" rtlCol="0">
            <a:spAutoFit/>
          </a:bodyPr>
          <a:lstStyle/>
          <a:p>
            <a:r>
              <a:rPr lang="de-CH" sz="1400" dirty="0" err="1"/>
              <a:t>Past-Aeration</a:t>
            </a:r>
            <a:endParaRPr lang="de-CH" sz="1400" dirty="0"/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77CC4D08-4013-406E-9E3F-FCFC91AEF282}"/>
              </a:ext>
            </a:extLst>
          </p:cNvPr>
          <p:cNvSpPr txBox="1"/>
          <p:nvPr/>
        </p:nvSpPr>
        <p:spPr>
          <a:xfrm>
            <a:off x="5033728" y="5929535"/>
            <a:ext cx="1494320" cy="307777"/>
          </a:xfrm>
          <a:prstGeom prst="rect">
            <a:avLst/>
          </a:prstGeom>
          <a:solidFill>
            <a:srgbClr val="C0C0C0"/>
          </a:solidFill>
        </p:spPr>
        <p:txBody>
          <a:bodyPr wrap="none" rtlCol="0">
            <a:spAutoFit/>
          </a:bodyPr>
          <a:lstStyle/>
          <a:p>
            <a:r>
              <a:rPr lang="de-CH" sz="1400" dirty="0"/>
              <a:t>Sedimentation</a:t>
            </a: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AA1BB5C3-1A62-40B1-96D7-E4F4765A1CBC}"/>
              </a:ext>
            </a:extLst>
          </p:cNvPr>
          <p:cNvSpPr txBox="1"/>
          <p:nvPr/>
        </p:nvSpPr>
        <p:spPr>
          <a:xfrm>
            <a:off x="6621499" y="5929535"/>
            <a:ext cx="1706749" cy="307777"/>
          </a:xfrm>
          <a:prstGeom prst="rect">
            <a:avLst/>
          </a:prstGeom>
          <a:solidFill>
            <a:srgbClr val="8EA5E4"/>
          </a:solidFill>
        </p:spPr>
        <p:txBody>
          <a:bodyPr wrap="none" rtlCol="0">
            <a:spAutoFit/>
          </a:bodyPr>
          <a:lstStyle/>
          <a:p>
            <a:r>
              <a:rPr lang="de-CH" sz="1400" dirty="0" err="1"/>
              <a:t>Water</a:t>
            </a:r>
            <a:r>
              <a:rPr lang="de-CH" sz="1400" dirty="0"/>
              <a:t> </a:t>
            </a:r>
            <a:r>
              <a:rPr lang="de-CH" sz="1400" dirty="0" err="1"/>
              <a:t>discharge</a:t>
            </a:r>
            <a:r>
              <a:rPr lang="de-CH" sz="1400" dirty="0"/>
              <a:t> </a:t>
            </a: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38E60D3A-CCF5-46F2-8502-325384C6EB51}"/>
              </a:ext>
            </a:extLst>
          </p:cNvPr>
          <p:cNvSpPr txBox="1"/>
          <p:nvPr/>
        </p:nvSpPr>
        <p:spPr>
          <a:xfrm>
            <a:off x="8406747" y="5929535"/>
            <a:ext cx="929613" cy="307777"/>
          </a:xfrm>
          <a:prstGeom prst="rect">
            <a:avLst/>
          </a:prstGeom>
          <a:solidFill>
            <a:srgbClr val="EEE800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de-CH" sz="1400" dirty="0"/>
              <a:t>Standby</a:t>
            </a:r>
          </a:p>
        </p:txBody>
      </p:sp>
      <p:sp>
        <p:nvSpPr>
          <p:cNvPr id="47" name="Inhaltsplatzhalter 2">
            <a:extLst>
              <a:ext uri="{FF2B5EF4-FFF2-40B4-BE49-F238E27FC236}">
                <a16:creationId xmlns:a16="http://schemas.microsoft.com/office/drawing/2014/main" id="{D809495B-0947-4CDC-BE37-BC1CF2B7B98B}"/>
              </a:ext>
            </a:extLst>
          </p:cNvPr>
          <p:cNvSpPr txBox="1">
            <a:spLocks/>
          </p:cNvSpPr>
          <p:nvPr/>
        </p:nvSpPr>
        <p:spPr bwMode="auto">
          <a:xfrm>
            <a:off x="10066516" y="3522982"/>
            <a:ext cx="1777301" cy="873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54013" indent="-354013" algn="l" rtl="0" eaLnBrk="1" fontAlgn="base" hangingPunct="1">
              <a:spcBef>
                <a:spcPts val="12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352425" algn="l" rtl="0" eaLnBrk="1" fontAlgn="base" hangingPunct="1">
              <a:spcBef>
                <a:spcPts val="3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1079500" indent="-360363" algn="l" rtl="0" eaLnBrk="1" fontAlgn="base" hangingPunct="1">
              <a:spcBef>
                <a:spcPts val="3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  <a:latin typeface="+mn-lt"/>
              </a:defRPr>
            </a:lvl3pPr>
            <a:lvl4pPr marL="1431925" indent="-352425" algn="l" rtl="0" eaLnBrk="1" fontAlgn="base" hangingPunct="1">
              <a:spcBef>
                <a:spcPts val="3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1792288" indent="-360363" algn="l" rtl="0" eaLnBrk="1" fontAlgn="base" hangingPunct="1">
              <a:spcBef>
                <a:spcPts val="3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606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30178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750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9322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CH" sz="1800" kern="0" dirty="0"/>
              <a:t>N-Elimination</a:t>
            </a:r>
          </a:p>
          <a:p>
            <a:pPr marL="0" indent="0">
              <a:buNone/>
            </a:pPr>
            <a:r>
              <a:rPr lang="de-CH" sz="1800" kern="0" dirty="0">
                <a:solidFill>
                  <a:srgbClr val="FF0000"/>
                </a:solidFill>
              </a:rPr>
              <a:t>&gt; 75 %</a:t>
            </a:r>
          </a:p>
          <a:p>
            <a:pPr marL="0" indent="0">
              <a:buNone/>
            </a:pPr>
            <a:endParaRPr lang="de-CH" sz="1800" kern="0" dirty="0"/>
          </a:p>
        </p:txBody>
      </p:sp>
      <p:sp>
        <p:nvSpPr>
          <p:cNvPr id="48" name="Inhaltsplatzhalter 2">
            <a:extLst>
              <a:ext uri="{FF2B5EF4-FFF2-40B4-BE49-F238E27FC236}">
                <a16:creationId xmlns:a16="http://schemas.microsoft.com/office/drawing/2014/main" id="{E375E959-5D90-4A6E-82A7-F5601DFD54E2}"/>
              </a:ext>
            </a:extLst>
          </p:cNvPr>
          <p:cNvSpPr txBox="1">
            <a:spLocks/>
          </p:cNvSpPr>
          <p:nvPr/>
        </p:nvSpPr>
        <p:spPr bwMode="auto">
          <a:xfrm>
            <a:off x="9906006" y="1156323"/>
            <a:ext cx="2196951" cy="1933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54013" indent="-354013" algn="l" rtl="0" eaLnBrk="1" fontAlgn="base" hangingPunct="1">
              <a:spcBef>
                <a:spcPts val="12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352425" algn="l" rtl="0" eaLnBrk="1" fontAlgn="base" hangingPunct="1">
              <a:spcBef>
                <a:spcPts val="3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1079500" indent="-360363" algn="l" rtl="0" eaLnBrk="1" fontAlgn="base" hangingPunct="1">
              <a:spcBef>
                <a:spcPts val="3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  <a:latin typeface="+mn-lt"/>
              </a:defRPr>
            </a:lvl3pPr>
            <a:lvl4pPr marL="1431925" indent="-352425" algn="l" rtl="0" eaLnBrk="1" fontAlgn="base" hangingPunct="1">
              <a:spcBef>
                <a:spcPts val="3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1792288" indent="-360363" algn="l" rtl="0" eaLnBrk="1" fontAlgn="base" hangingPunct="1">
              <a:spcBef>
                <a:spcPts val="3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606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30178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750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9322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CH" kern="0" dirty="0" err="1"/>
              <a:t>Improvement</a:t>
            </a:r>
            <a:r>
              <a:rPr lang="de-CH" kern="0" dirty="0"/>
              <a:t> due </a:t>
            </a:r>
            <a:r>
              <a:rPr lang="de-CH" kern="0" dirty="0" err="1"/>
              <a:t>to</a:t>
            </a:r>
            <a:r>
              <a:rPr lang="de-CH" kern="0" dirty="0"/>
              <a:t> </a:t>
            </a:r>
            <a:r>
              <a:rPr lang="de-CH" kern="0" dirty="0" err="1"/>
              <a:t>dynamic</a:t>
            </a:r>
            <a:r>
              <a:rPr lang="de-CH" kern="0" dirty="0"/>
              <a:t> </a:t>
            </a:r>
            <a:r>
              <a:rPr lang="de-CH" kern="0" dirty="0" err="1"/>
              <a:t>control</a:t>
            </a:r>
            <a:endParaRPr lang="de-CH" kern="0" dirty="0"/>
          </a:p>
        </p:txBody>
      </p:sp>
      <p:sp>
        <p:nvSpPr>
          <p:cNvPr id="50" name="Inhaltsplatzhalter 2">
            <a:extLst>
              <a:ext uri="{FF2B5EF4-FFF2-40B4-BE49-F238E27FC236}">
                <a16:creationId xmlns:a16="http://schemas.microsoft.com/office/drawing/2014/main" id="{FF23AD98-D8BF-4989-BF0B-FC7FCB5E245A}"/>
              </a:ext>
            </a:extLst>
          </p:cNvPr>
          <p:cNvSpPr txBox="1">
            <a:spLocks/>
          </p:cNvSpPr>
          <p:nvPr/>
        </p:nvSpPr>
        <p:spPr bwMode="auto">
          <a:xfrm>
            <a:off x="10076988" y="2420133"/>
            <a:ext cx="1777301" cy="888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54013" indent="-354013" algn="l" rtl="0" eaLnBrk="1" fontAlgn="base" hangingPunct="1">
              <a:spcBef>
                <a:spcPts val="12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352425" algn="l" rtl="0" eaLnBrk="1" fontAlgn="base" hangingPunct="1">
              <a:spcBef>
                <a:spcPts val="3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1079500" indent="-360363" algn="l" rtl="0" eaLnBrk="1" fontAlgn="base" hangingPunct="1">
              <a:spcBef>
                <a:spcPts val="3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  <a:latin typeface="+mn-lt"/>
              </a:defRPr>
            </a:lvl3pPr>
            <a:lvl4pPr marL="1431925" indent="-352425" algn="l" rtl="0" eaLnBrk="1" fontAlgn="base" hangingPunct="1">
              <a:spcBef>
                <a:spcPts val="3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1792288" indent="-360363" algn="l" rtl="0" eaLnBrk="1" fontAlgn="base" hangingPunct="1">
              <a:spcBef>
                <a:spcPts val="3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606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30178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750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9322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CH" sz="1800" kern="0" dirty="0"/>
              <a:t>Acid </a:t>
            </a:r>
            <a:r>
              <a:rPr lang="de-CH" sz="1800" kern="0" dirty="0" err="1"/>
              <a:t>Capacity</a:t>
            </a:r>
            <a:endParaRPr lang="de-CH" sz="1800" kern="0" dirty="0"/>
          </a:p>
          <a:p>
            <a:pPr marL="0" indent="0">
              <a:buNone/>
            </a:pPr>
            <a:r>
              <a:rPr lang="de-CH" sz="1800" kern="0" dirty="0">
                <a:solidFill>
                  <a:srgbClr val="FF0000"/>
                </a:solidFill>
              </a:rPr>
              <a:t>+ 15 %</a:t>
            </a:r>
          </a:p>
          <a:p>
            <a:pPr marL="0" indent="0">
              <a:buNone/>
            </a:pPr>
            <a:endParaRPr lang="de-CH" sz="1800" kern="0" dirty="0"/>
          </a:p>
        </p:txBody>
      </p:sp>
      <p:sp>
        <p:nvSpPr>
          <p:cNvPr id="49" name="Inhaltsplatzhalter 2">
            <a:extLst>
              <a:ext uri="{FF2B5EF4-FFF2-40B4-BE49-F238E27FC236}">
                <a16:creationId xmlns:a16="http://schemas.microsoft.com/office/drawing/2014/main" id="{8C2AD55C-B71F-4431-AC2B-BD24342D6E96}"/>
              </a:ext>
            </a:extLst>
          </p:cNvPr>
          <p:cNvSpPr txBox="1">
            <a:spLocks/>
          </p:cNvSpPr>
          <p:nvPr/>
        </p:nvSpPr>
        <p:spPr bwMode="auto">
          <a:xfrm>
            <a:off x="10077041" y="4633293"/>
            <a:ext cx="1777301" cy="120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54013" indent="-354013" algn="l" rtl="0" eaLnBrk="1" fontAlgn="base" hangingPunct="1">
              <a:spcBef>
                <a:spcPts val="12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352425" algn="l" rtl="0" eaLnBrk="1" fontAlgn="base" hangingPunct="1">
              <a:spcBef>
                <a:spcPts val="3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2pPr>
            <a:lvl3pPr marL="1079500" indent="-360363" algn="l" rtl="0" eaLnBrk="1" fontAlgn="base" hangingPunct="1">
              <a:spcBef>
                <a:spcPts val="3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  <a:latin typeface="+mn-lt"/>
              </a:defRPr>
            </a:lvl3pPr>
            <a:lvl4pPr marL="1431925" indent="-352425" algn="l" rtl="0" eaLnBrk="1" fontAlgn="base" hangingPunct="1">
              <a:spcBef>
                <a:spcPts val="3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1792288" indent="-360363" algn="l" rtl="0" eaLnBrk="1" fontAlgn="base" hangingPunct="1">
              <a:spcBef>
                <a:spcPts val="3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606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30178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750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932238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CH" sz="1800" kern="0" dirty="0"/>
              <a:t>Power </a:t>
            </a:r>
            <a:r>
              <a:rPr lang="de-CH" sz="1800" kern="0" dirty="0" err="1"/>
              <a:t>Consumption</a:t>
            </a:r>
            <a:endParaRPr lang="de-CH" sz="1800" kern="0" dirty="0"/>
          </a:p>
          <a:p>
            <a:pPr marL="0" indent="0">
              <a:buNone/>
            </a:pPr>
            <a:r>
              <a:rPr lang="de-CH" sz="1800" kern="0" dirty="0">
                <a:solidFill>
                  <a:srgbClr val="FF0000"/>
                </a:solidFill>
              </a:rPr>
              <a:t>-  15 %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E53D97AA-33A0-4196-AA81-08A3CF2E3216}"/>
              </a:ext>
            </a:extLst>
          </p:cNvPr>
          <p:cNvGrpSpPr/>
          <p:nvPr/>
        </p:nvGrpSpPr>
        <p:grpSpPr>
          <a:xfrm>
            <a:off x="266213" y="2698625"/>
            <a:ext cx="9325748" cy="1667543"/>
            <a:chOff x="266213" y="2698625"/>
            <a:chExt cx="9325748" cy="1667543"/>
          </a:xfrm>
        </p:grpSpPr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BFD34688-C37F-4092-B65E-F83D50AD0B6B}"/>
                </a:ext>
              </a:extLst>
            </p:cNvPr>
            <p:cNvSpPr txBox="1"/>
            <p:nvPr/>
          </p:nvSpPr>
          <p:spPr>
            <a:xfrm rot="16200000">
              <a:off x="-257537" y="3402474"/>
              <a:ext cx="13860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600" dirty="0"/>
                <a:t>Level [m]</a:t>
              </a:r>
            </a:p>
          </p:txBody>
        </p:sp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159A15B6-FA71-4828-B239-645C7904D750}"/>
                </a:ext>
              </a:extLst>
            </p:cNvPr>
            <p:cNvSpPr txBox="1"/>
            <p:nvPr/>
          </p:nvSpPr>
          <p:spPr>
            <a:xfrm rot="16200000">
              <a:off x="8588912" y="3363120"/>
              <a:ext cx="166754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600" dirty="0">
                  <a:solidFill>
                    <a:srgbClr val="FF0000"/>
                  </a:solidFill>
                </a:rPr>
                <a:t>mg NH4-N/l</a:t>
              </a:r>
            </a:p>
          </p:txBody>
        </p:sp>
        <p:pic>
          <p:nvPicPr>
            <p:cNvPr id="37" name="Grafik 36">
              <a:extLst>
                <a:ext uri="{FF2B5EF4-FFF2-40B4-BE49-F238E27FC236}">
                  <a16:creationId xmlns:a16="http://schemas.microsoft.com/office/drawing/2014/main" id="{41E7E302-BAD4-4878-BD72-4B99081BA3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116" t="40150" r="8541" b="47214"/>
            <a:stretch/>
          </p:blipFill>
          <p:spPr>
            <a:xfrm>
              <a:off x="1040581" y="3377900"/>
              <a:ext cx="7698104" cy="838262"/>
            </a:xfrm>
            <a:prstGeom prst="rect">
              <a:avLst/>
            </a:prstGeom>
          </p:spPr>
        </p:pic>
        <p:pic>
          <p:nvPicPr>
            <p:cNvPr id="52" name="Grafik 51">
              <a:extLst>
                <a:ext uri="{FF2B5EF4-FFF2-40B4-BE49-F238E27FC236}">
                  <a16:creationId xmlns:a16="http://schemas.microsoft.com/office/drawing/2014/main" id="{F08EDC93-2490-42AA-B53E-CB3CEA18AF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501" t="21861" r="92885" b="61679"/>
            <a:stretch/>
          </p:blipFill>
          <p:spPr>
            <a:xfrm>
              <a:off x="702241" y="3089421"/>
              <a:ext cx="358010" cy="1185078"/>
            </a:xfrm>
            <a:prstGeom prst="rect">
              <a:avLst/>
            </a:prstGeom>
          </p:spPr>
        </p:pic>
        <p:pic>
          <p:nvPicPr>
            <p:cNvPr id="53" name="Grafik 52">
              <a:extLst>
                <a:ext uri="{FF2B5EF4-FFF2-40B4-BE49-F238E27FC236}">
                  <a16:creationId xmlns:a16="http://schemas.microsoft.com/office/drawing/2014/main" id="{15F025A9-1668-41DE-BA9E-AE3DDD8066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92625" t="21529" r="2919" b="61846"/>
            <a:stretch/>
          </p:blipFill>
          <p:spPr>
            <a:xfrm>
              <a:off x="8842158" y="3065522"/>
              <a:ext cx="441436" cy="1197048"/>
            </a:xfrm>
            <a:prstGeom prst="rect">
              <a:avLst/>
            </a:prstGeom>
          </p:spPr>
        </p:pic>
        <p:sp>
          <p:nvSpPr>
            <p:cNvPr id="22" name="Inhaltsplatzhalter 2">
              <a:extLst>
                <a:ext uri="{FF2B5EF4-FFF2-40B4-BE49-F238E27FC236}">
                  <a16:creationId xmlns:a16="http://schemas.microsoft.com/office/drawing/2014/main" id="{08D34AE7-0CA5-4EF1-ACEE-0069A7E8BA2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810698" y="2901813"/>
              <a:ext cx="1736672" cy="412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54013" indent="-354013" algn="l" rtl="0" eaLnBrk="1" fontAlgn="base" hangingPunct="1">
                <a:spcBef>
                  <a:spcPts val="12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14375" indent="-352425" algn="l" rtl="0" eaLnBrk="1" fontAlgn="base" hangingPunct="1">
                <a:spcBef>
                  <a:spcPts val="300"/>
                </a:spcBef>
                <a:spcAft>
                  <a:spcPct val="0"/>
                </a:spcAft>
                <a:buChar char="–"/>
                <a:defRPr sz="1800">
                  <a:solidFill>
                    <a:schemeClr val="tx1"/>
                  </a:solidFill>
                  <a:latin typeface="+mn-lt"/>
                </a:defRPr>
              </a:lvl2pPr>
              <a:lvl3pPr marL="1079500" indent="-360363" algn="l" rtl="0" eaLnBrk="1" fontAlgn="base" hangingPunct="1">
                <a:spcBef>
                  <a:spcPts val="300"/>
                </a:spcBef>
                <a:spcAft>
                  <a:spcPct val="0"/>
                </a:spcAft>
                <a:buFont typeface="Courier New" panose="02070309020205020404" pitchFamily="49" charset="0"/>
                <a:buChar char="o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431925" indent="-352425" algn="l" rtl="0" eaLnBrk="1" fontAlgn="base" hangingPunct="1">
                <a:spcBef>
                  <a:spcPts val="300"/>
                </a:spcBef>
                <a:spcAft>
                  <a:spcPct val="0"/>
                </a:spcAft>
                <a:buChar char="–"/>
                <a:defRPr sz="1600">
                  <a:solidFill>
                    <a:schemeClr val="tx1"/>
                  </a:solidFill>
                  <a:latin typeface="+mn-lt"/>
                </a:defRPr>
              </a:lvl4pPr>
              <a:lvl5pPr marL="1792288" indent="-360363" algn="l" rtl="0" eaLnBrk="1" fontAlgn="base" hangingPunct="1">
                <a:spcBef>
                  <a:spcPts val="3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5pPr>
              <a:lvl6pPr marL="2560638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3017838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75038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932238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ctr">
                <a:buNone/>
              </a:pPr>
              <a:r>
                <a:rPr lang="de-CH" sz="1800" kern="0" dirty="0"/>
                <a:t>Time Control</a:t>
              </a:r>
            </a:p>
            <a:p>
              <a:pPr marL="355600" indent="-355600" algn="ctr">
                <a:buNone/>
              </a:pPr>
              <a:r>
                <a:rPr lang="de-CH" sz="1800" kern="0" dirty="0">
                  <a:sym typeface="Wingdings" panose="05000000000000000000" pitchFamily="2" charset="2"/>
                </a:rPr>
                <a:t>	</a:t>
              </a:r>
              <a:endParaRPr lang="de-CH" sz="1800" kern="0" dirty="0"/>
            </a:p>
          </p:txBody>
        </p:sp>
        <p:cxnSp>
          <p:nvCxnSpPr>
            <p:cNvPr id="40" name="Gerader Verbinder 39">
              <a:extLst>
                <a:ext uri="{FF2B5EF4-FFF2-40B4-BE49-F238E27FC236}">
                  <a16:creationId xmlns:a16="http://schemas.microsoft.com/office/drawing/2014/main" id="{C43BB932-9F98-4F0D-848F-966331BB6797}"/>
                </a:ext>
              </a:extLst>
            </p:cNvPr>
            <p:cNvCxnSpPr>
              <a:cxnSpLocks/>
            </p:cNvCxnSpPr>
            <p:nvPr/>
          </p:nvCxnSpPr>
          <p:spPr>
            <a:xfrm>
              <a:off x="943377" y="3332183"/>
              <a:ext cx="8029575" cy="0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4B45FBD9-E5A3-417F-B59C-635822EDBB32}"/>
              </a:ext>
            </a:extLst>
          </p:cNvPr>
          <p:cNvGrpSpPr/>
          <p:nvPr/>
        </p:nvGrpSpPr>
        <p:grpSpPr>
          <a:xfrm>
            <a:off x="273088" y="4316986"/>
            <a:ext cx="9308471" cy="1617079"/>
            <a:chOff x="334963" y="4358236"/>
            <a:chExt cx="9308471" cy="1617079"/>
          </a:xfrm>
        </p:grpSpPr>
        <p:sp>
          <p:nvSpPr>
            <p:cNvPr id="39" name="Textfeld 38">
              <a:extLst>
                <a:ext uri="{FF2B5EF4-FFF2-40B4-BE49-F238E27FC236}">
                  <a16:creationId xmlns:a16="http://schemas.microsoft.com/office/drawing/2014/main" id="{2716BAF6-8009-4A37-A9F5-AC4191EC08F2}"/>
                </a:ext>
              </a:extLst>
            </p:cNvPr>
            <p:cNvSpPr txBox="1"/>
            <p:nvPr/>
          </p:nvSpPr>
          <p:spPr>
            <a:xfrm rot="16200000">
              <a:off x="-270388" y="4963587"/>
              <a:ext cx="15492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600" dirty="0"/>
                <a:t>Level [m]</a:t>
              </a:r>
            </a:p>
          </p:txBody>
        </p:sp>
        <p:sp>
          <p:nvSpPr>
            <p:cNvPr id="41" name="Textfeld 40">
              <a:extLst>
                <a:ext uri="{FF2B5EF4-FFF2-40B4-BE49-F238E27FC236}">
                  <a16:creationId xmlns:a16="http://schemas.microsoft.com/office/drawing/2014/main" id="{D5540C42-AF7D-4039-90E6-F03CA0B3E4CA}"/>
                </a:ext>
              </a:extLst>
            </p:cNvPr>
            <p:cNvSpPr txBox="1"/>
            <p:nvPr/>
          </p:nvSpPr>
          <p:spPr>
            <a:xfrm rot="16200000">
              <a:off x="8690063" y="5021944"/>
              <a:ext cx="1585116" cy="3216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1600" dirty="0">
                  <a:solidFill>
                    <a:srgbClr val="FF0000"/>
                  </a:solidFill>
                </a:rPr>
                <a:t>mg NH4-N/l </a:t>
              </a:r>
            </a:p>
          </p:txBody>
        </p:sp>
        <p:pic>
          <p:nvPicPr>
            <p:cNvPr id="51" name="Grafik 50">
              <a:extLst>
                <a:ext uri="{FF2B5EF4-FFF2-40B4-BE49-F238E27FC236}">
                  <a16:creationId xmlns:a16="http://schemas.microsoft.com/office/drawing/2014/main" id="{0DC08045-49B5-43D1-9106-FFBC85B6FA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395" t="22194" r="2812" b="61845"/>
            <a:stretch/>
          </p:blipFill>
          <p:spPr>
            <a:xfrm>
              <a:off x="772523" y="4643801"/>
              <a:ext cx="8560619" cy="1160453"/>
            </a:xfrm>
            <a:prstGeom prst="rect">
              <a:avLst/>
            </a:prstGeom>
          </p:spPr>
        </p:pic>
        <p:cxnSp>
          <p:nvCxnSpPr>
            <p:cNvPr id="35" name="Gerader Verbinder 34">
              <a:extLst>
                <a:ext uri="{FF2B5EF4-FFF2-40B4-BE49-F238E27FC236}">
                  <a16:creationId xmlns:a16="http://schemas.microsoft.com/office/drawing/2014/main" id="{C857C6F7-45DA-465A-A527-5999B814F194}"/>
                </a:ext>
              </a:extLst>
            </p:cNvPr>
            <p:cNvCxnSpPr>
              <a:cxnSpLocks/>
            </p:cNvCxnSpPr>
            <p:nvPr/>
          </p:nvCxnSpPr>
          <p:spPr>
            <a:xfrm>
              <a:off x="1017128" y="4857285"/>
              <a:ext cx="8007858" cy="0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Inhaltsplatzhalter 2">
              <a:extLst>
                <a:ext uri="{FF2B5EF4-FFF2-40B4-BE49-F238E27FC236}">
                  <a16:creationId xmlns:a16="http://schemas.microsoft.com/office/drawing/2014/main" id="{80948A25-F81D-4775-9147-3222FBA4B8D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822016" y="4424485"/>
              <a:ext cx="2216965" cy="398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54013" indent="-354013" algn="l" rtl="0" eaLnBrk="1" fontAlgn="base" hangingPunct="1">
                <a:spcBef>
                  <a:spcPts val="12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14375" indent="-352425" algn="l" rtl="0" eaLnBrk="1" fontAlgn="base" hangingPunct="1">
                <a:spcBef>
                  <a:spcPts val="300"/>
                </a:spcBef>
                <a:spcAft>
                  <a:spcPct val="0"/>
                </a:spcAft>
                <a:buChar char="–"/>
                <a:defRPr sz="1800">
                  <a:solidFill>
                    <a:schemeClr val="tx1"/>
                  </a:solidFill>
                  <a:latin typeface="+mn-lt"/>
                </a:defRPr>
              </a:lvl2pPr>
              <a:lvl3pPr marL="1079500" indent="-360363" algn="l" rtl="0" eaLnBrk="1" fontAlgn="base" hangingPunct="1">
                <a:spcBef>
                  <a:spcPts val="300"/>
                </a:spcBef>
                <a:spcAft>
                  <a:spcPct val="0"/>
                </a:spcAft>
                <a:buFont typeface="Courier New" panose="02070309020205020404" pitchFamily="49" charset="0"/>
                <a:buChar char="o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431925" indent="-352425" algn="l" rtl="0" eaLnBrk="1" fontAlgn="base" hangingPunct="1">
                <a:spcBef>
                  <a:spcPts val="300"/>
                </a:spcBef>
                <a:spcAft>
                  <a:spcPct val="0"/>
                </a:spcAft>
                <a:buChar char="–"/>
                <a:defRPr sz="1600">
                  <a:solidFill>
                    <a:schemeClr val="tx1"/>
                  </a:solidFill>
                  <a:latin typeface="+mn-lt"/>
                </a:defRPr>
              </a:lvl4pPr>
              <a:lvl5pPr marL="1792288" indent="-360363" algn="l" rtl="0" eaLnBrk="1" fontAlgn="base" hangingPunct="1">
                <a:spcBef>
                  <a:spcPts val="3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</a:defRPr>
              </a:lvl5pPr>
              <a:lvl6pPr marL="2560638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3017838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75038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932238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ctr">
                <a:buNone/>
              </a:pPr>
              <a:r>
                <a:rPr lang="de-CH" sz="1800" kern="0" dirty="0"/>
                <a:t>Dynamic Control</a:t>
              </a:r>
            </a:p>
            <a:p>
              <a:pPr marL="355600" indent="-355600" algn="ctr">
                <a:buNone/>
              </a:pPr>
              <a:r>
                <a:rPr lang="de-CH" sz="1800" kern="0" dirty="0">
                  <a:sym typeface="Wingdings" panose="05000000000000000000" pitchFamily="2" charset="2"/>
                </a:rPr>
                <a:t>	</a:t>
              </a:r>
              <a:endParaRPr lang="de-CH" sz="1800" kern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46379978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7.0&quot;&gt;&lt;object type=&quot;1&quot; unique_id=&quot;10001&quot;&gt;&lt;object type=&quot;2&quot; unique_id=&quot;10206&quot;&gt;&lt;object type=&quot;3&quot; unique_id=&quot;10208&quot;&gt;&lt;property id=&quot;20148&quot; value=&quot;5&quot;/&gt;&lt;property id=&quot;20300&quot; value=&quot;Folie 1&quot;/&gt;&lt;property id=&quot;20307&quot; value=&quot;266&quot;/&gt;&lt;/object&gt;&lt;object type=&quot;3&quot; unique_id=&quot;10209&quot;&gt;&lt;property id=&quot;20148&quot; value=&quot;5&quot;/&gt;&lt;property id=&quot;20300&quot; value=&quot;Folie 2&quot;/&gt;&lt;property id=&quot;20307&quot; value=&quot;259&quot;/&gt;&lt;/object&gt;&lt;object type=&quot;3&quot; unique_id=&quot;10212&quot;&gt;&lt;property id=&quot;20148&quot; value=&quot;5&quot;/&gt;&lt;property id=&quot;20300&quot; value=&quot;Folie 3&quot;/&gt;&lt;property id=&quot;20307&quot; value=&quot;263&quot;/&gt;&lt;/object&gt;&lt;object type=&quot;3&quot; unique_id=&quot;10224&quot;&gt;&lt;property id=&quot;20148&quot; value=&quot;5&quot;/&gt;&lt;property id=&quot;20300&quot; value=&quot;Folie 4&quot;/&gt;&lt;property id=&quot;20307&quot; value=&quot;260&quot;/&gt;&lt;/object&gt;&lt;/object&gt;&lt;object type=&quot;8&quot; unique_id=&quot;1024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Präsentation Vorlage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nk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>
            <a:lumMod val="20000"/>
            <a:lumOff val="80000"/>
          </a:schemeClr>
        </a:solidFill>
        <a:ln w="6350"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äsentation Vorlage breit.potx" id="{8F8EF529-733D-4102-97BD-E696135B7BA9}" vid="{9433E8C6-B038-4ABB-A381-36290B20520A}"/>
    </a:ext>
  </a:ext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Präsentation Vorlage BREIT (1)</Template>
  <TotalTime>0</TotalTime>
  <Words>992</Words>
  <Application>Microsoft Office PowerPoint</Application>
  <PresentationFormat>Breitbild</PresentationFormat>
  <Paragraphs>321</Paragraphs>
  <Slides>20</Slides>
  <Notes>14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9" baseType="lpstr">
      <vt:lpstr>Wingdings</vt:lpstr>
      <vt:lpstr>Arial</vt:lpstr>
      <vt:lpstr>Times</vt:lpstr>
      <vt:lpstr>Courier New</vt:lpstr>
      <vt:lpstr>Times New Roman</vt:lpstr>
      <vt:lpstr>Yu Gothic Medium</vt:lpstr>
      <vt:lpstr>Frutiger LT Std 45 Light</vt:lpstr>
      <vt:lpstr>Verdana</vt:lpstr>
      <vt:lpstr>Präsentation Vorlage</vt:lpstr>
      <vt:lpstr>PowerPoint-Präsentation</vt:lpstr>
      <vt:lpstr>Sustainable Design of Wastewater Infrastructure   Case Study ARA Oberengadin</vt:lpstr>
      <vt:lpstr>Sustainability in Waste Water Treatment</vt:lpstr>
      <vt:lpstr>Local  vs  Regional View</vt:lpstr>
      <vt:lpstr>Plant Size – Influence of Tourism</vt:lpstr>
      <vt:lpstr>Treatment Process – Adapting Capacity to variable Load</vt:lpstr>
      <vt:lpstr>Applying modern Planning Tools</vt:lpstr>
      <vt:lpstr>SBR – Prediction based dynamic control </vt:lpstr>
      <vt:lpstr>SBR – Time Control  vs  Dynamic Control</vt:lpstr>
      <vt:lpstr>Computational Fluid Dynamics – Grit Chamber</vt:lpstr>
      <vt:lpstr>BIM – WWTP Oberengadin</vt:lpstr>
      <vt:lpstr>BIM – Planning WWTP Oberengadin</vt:lpstr>
      <vt:lpstr>BIM – Planning Documents WWTP Oberengadin</vt:lpstr>
      <vt:lpstr>BIM – Virtual Reality WWTP Oberengadin</vt:lpstr>
      <vt:lpstr>BIM –Data Base WWTP Oberengadin</vt:lpstr>
      <vt:lpstr>Electric Power – Production and Consumption</vt:lpstr>
      <vt:lpstr>Investment, Operating and Annual Costs</vt:lpstr>
      <vt:lpstr>Comparison – Life Cycle Cost for Pumps</vt:lpstr>
      <vt:lpstr>Project Organisation and Public Relations</vt:lpstr>
      <vt:lpstr>PowerPoint-Präsentation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Markus Mendler</dc:creator>
  <cp:lastModifiedBy>Markus Mendler</cp:lastModifiedBy>
  <cp:revision>117</cp:revision>
  <cp:lastPrinted>2019-05-13T07:49:53Z</cp:lastPrinted>
  <dcterms:created xsi:type="dcterms:W3CDTF">2019-04-30T06:38:58Z</dcterms:created>
  <dcterms:modified xsi:type="dcterms:W3CDTF">2019-05-13T18:34:28Z</dcterms:modified>
</cp:coreProperties>
</file>